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80" r:id="rId6"/>
    <p:sldId id="261" r:id="rId7"/>
    <p:sldId id="276" r:id="rId8"/>
    <p:sldId id="271" r:id="rId9"/>
    <p:sldId id="272" r:id="rId10"/>
    <p:sldId id="266" r:id="rId11"/>
    <p:sldId id="259" r:id="rId12"/>
    <p:sldId id="260" r:id="rId13"/>
    <p:sldId id="270" r:id="rId14"/>
    <p:sldId id="262" r:id="rId15"/>
    <p:sldId id="275" r:id="rId16"/>
    <p:sldId id="268" r:id="rId17"/>
    <p:sldId id="265" r:id="rId18"/>
    <p:sldId id="273" r:id="rId19"/>
    <p:sldId id="263" r:id="rId20"/>
    <p:sldId id="277" r:id="rId21"/>
    <p:sldId id="264" r:id="rId22"/>
    <p:sldId id="269" r:id="rId23"/>
    <p:sldId id="274" r:id="rId24"/>
    <p:sldId id="283" r:id="rId25"/>
    <p:sldId id="285" r:id="rId26"/>
    <p:sldId id="282" r:id="rId27"/>
    <p:sldId id="284" r:id="rId28"/>
    <p:sldId id="281" r:id="rId29"/>
    <p:sldId id="26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38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C96B-C1FB-429F-9D87-7E6AF7A09F97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413-FA22-403B-B870-F6CF6C533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C96B-C1FB-429F-9D87-7E6AF7A09F97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413-FA22-403B-B870-F6CF6C533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C96B-C1FB-429F-9D87-7E6AF7A09F97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413-FA22-403B-B870-F6CF6C533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C96B-C1FB-429F-9D87-7E6AF7A09F97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413-FA22-403B-B870-F6CF6C533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C96B-C1FB-429F-9D87-7E6AF7A09F97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413-FA22-403B-B870-F6CF6C533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C96B-C1FB-429F-9D87-7E6AF7A09F97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413-FA22-403B-B870-F6CF6C533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C96B-C1FB-429F-9D87-7E6AF7A09F97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413-FA22-403B-B870-F6CF6C533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C96B-C1FB-429F-9D87-7E6AF7A09F97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413-FA22-403B-B870-F6CF6C533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C96B-C1FB-429F-9D87-7E6AF7A09F97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413-FA22-403B-B870-F6CF6C533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C96B-C1FB-429F-9D87-7E6AF7A09F97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413-FA22-403B-B870-F6CF6C533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C96B-C1FB-429F-9D87-7E6AF7A09F97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413-FA22-403B-B870-F6CF6C533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0C96B-C1FB-429F-9D87-7E6AF7A09F97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2E413-FA22-403B-B870-F6CF6C533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mckinneyisd.rankonesport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63292" y="5181600"/>
            <a:ext cx="31887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WIN the DAY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04 FB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295400"/>
            <a:ext cx="3657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Practice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pPr lvl="1"/>
            <a:r>
              <a:rPr lang="en-US" dirty="0" smtClean="0"/>
              <a:t>Athletic Period—1</a:t>
            </a:r>
            <a:r>
              <a:rPr lang="en-US" baseline="30000" dirty="0" smtClean="0"/>
              <a:t>st</a:t>
            </a:r>
            <a:r>
              <a:rPr lang="en-US" dirty="0" smtClean="0"/>
              <a:t> period—Ready to go at 7:15am</a:t>
            </a:r>
          </a:p>
          <a:p>
            <a:pPr lvl="1"/>
            <a:r>
              <a:rPr lang="en-US" dirty="0" smtClean="0"/>
              <a:t>After School Practice 2:50-5:15</a:t>
            </a:r>
          </a:p>
          <a:p>
            <a:endParaRPr lang="en-US" dirty="0"/>
          </a:p>
          <a:p>
            <a:r>
              <a:rPr lang="en-US" dirty="0" smtClean="0"/>
              <a:t>JV/Varsity—5</a:t>
            </a:r>
            <a:r>
              <a:rPr lang="en-US" baseline="30000" dirty="0" smtClean="0"/>
              <a:t>th</a:t>
            </a:r>
            <a:r>
              <a:rPr lang="en-US" dirty="0" smtClean="0"/>
              <a:t> period—E lunch</a:t>
            </a:r>
          </a:p>
          <a:p>
            <a:pPr lvl="1"/>
            <a:r>
              <a:rPr lang="en-US" dirty="0" smtClean="0"/>
              <a:t>After School Practice 2:50-6:00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Group—10-15 student athletes</a:t>
            </a:r>
          </a:p>
          <a:p>
            <a:r>
              <a:rPr lang="en-US" dirty="0" smtClean="0"/>
              <a:t>Each Coach’s responsibility</a:t>
            </a:r>
          </a:p>
          <a:p>
            <a:r>
              <a:rPr lang="en-US" dirty="0" smtClean="0"/>
              <a:t>Team academic awards</a:t>
            </a:r>
          </a:p>
          <a:p>
            <a:r>
              <a:rPr lang="en-US" dirty="0" smtClean="0"/>
              <a:t>Tutorials—Study Hall on Wednesday’s</a:t>
            </a:r>
            <a:endParaRPr lang="en-US" dirty="0"/>
          </a:p>
        </p:txBody>
      </p:sp>
      <p:pic>
        <p:nvPicPr>
          <p:cNvPr id="4" name="Picture 3" descr="04 LION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5257800"/>
            <a:ext cx="1299033" cy="9860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Absences and Tardiness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absent—Please call and leave the coach a message about why you are absent</a:t>
            </a:r>
          </a:p>
          <a:p>
            <a:pPr lvl="1"/>
            <a:r>
              <a:rPr lang="en-US" dirty="0" smtClean="0"/>
              <a:t>Coach Smith’s—469-302-5959 (message no text)</a:t>
            </a:r>
          </a:p>
          <a:p>
            <a:pPr lvl="1"/>
            <a:r>
              <a:rPr lang="en-US" dirty="0" smtClean="0"/>
              <a:t>Coach Loy’s email—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sloy@mckinneyisd.net</a:t>
            </a:r>
          </a:p>
          <a:p>
            <a:pPr lvl="1"/>
            <a:r>
              <a:rPr lang="en-US" dirty="0" smtClean="0"/>
              <a:t>Coach Brown’s email—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anbrown@mckinneyisd.net</a:t>
            </a:r>
          </a:p>
          <a:p>
            <a:pPr lvl="1"/>
            <a:r>
              <a:rPr lang="en-US" dirty="0" smtClean="0"/>
              <a:t>Coach Smith’s email—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jefsmith@mckinneyisd.net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04 LION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4572000"/>
            <a:ext cx="1299033" cy="9860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EQUIPMENT</a:t>
            </a:r>
          </a:p>
          <a:p>
            <a:pPr lvl="1"/>
            <a:r>
              <a:rPr lang="en-US" dirty="0" smtClean="0"/>
              <a:t>All Provided – Use Ours</a:t>
            </a:r>
          </a:p>
          <a:p>
            <a:pPr lvl="1"/>
            <a:r>
              <a:rPr lang="en-US" dirty="0" smtClean="0"/>
              <a:t>Exception – Shoes and Socks</a:t>
            </a:r>
          </a:p>
          <a:p>
            <a:r>
              <a:rPr lang="en-US" sz="4400" dirty="0" smtClean="0"/>
              <a:t>LAUNDRY</a:t>
            </a:r>
          </a:p>
          <a:p>
            <a:pPr lvl="1"/>
            <a:r>
              <a:rPr lang="en-US" dirty="0" smtClean="0"/>
              <a:t>Done Everyday</a:t>
            </a:r>
          </a:p>
          <a:p>
            <a:pPr lvl="1"/>
            <a:r>
              <a:rPr lang="en-US" dirty="0" smtClean="0"/>
              <a:t>Consequences if Laundry left home</a:t>
            </a:r>
          </a:p>
          <a:p>
            <a:endParaRPr lang="en-US" dirty="0"/>
          </a:p>
        </p:txBody>
      </p:sp>
      <p:pic>
        <p:nvPicPr>
          <p:cNvPr id="5" name="Picture 4" descr="04 LION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5562600"/>
            <a:ext cx="1299033" cy="9860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Everyone has locks w/Combo’s</a:t>
            </a:r>
          </a:p>
          <a:p>
            <a:pPr lvl="1"/>
            <a:r>
              <a:rPr lang="en-US" dirty="0" smtClean="0"/>
              <a:t>Must be locked at all times, going to shower, visiting with friends</a:t>
            </a:r>
          </a:p>
          <a:p>
            <a:pPr lvl="1"/>
            <a:r>
              <a:rPr lang="en-US" dirty="0" smtClean="0"/>
              <a:t>Players cannot tape their combination in site</a:t>
            </a:r>
          </a:p>
          <a:p>
            <a:pPr lvl="1"/>
            <a:r>
              <a:rPr lang="en-US" dirty="0" smtClean="0"/>
              <a:t>Usually left unlocked and unattended when something is stolen.  Leave large amounts of money at home, keep wallets, IPODS, etc… locked up at all times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 descr="04 LION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5486400"/>
            <a:ext cx="1299033" cy="9860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Day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Food—Drop off is at Mrs. </a:t>
            </a:r>
            <a:r>
              <a:rPr lang="en-US" dirty="0" err="1" smtClean="0"/>
              <a:t>Foyt’s</a:t>
            </a:r>
            <a:r>
              <a:rPr lang="en-US" dirty="0" smtClean="0"/>
              <a:t> office—just write the name on the bag and leave on table.</a:t>
            </a:r>
          </a:p>
          <a:p>
            <a:r>
              <a:rPr lang="en-US" dirty="0" smtClean="0"/>
              <a:t>JV/9</a:t>
            </a:r>
            <a:r>
              <a:rPr lang="en-US" baseline="30000" dirty="0" smtClean="0"/>
              <a:t>th</a:t>
            </a:r>
            <a:r>
              <a:rPr lang="en-US" dirty="0" smtClean="0"/>
              <a:t>—Possible Meal options--TBD</a:t>
            </a:r>
          </a:p>
          <a:p>
            <a:r>
              <a:rPr lang="en-US" dirty="0" smtClean="0"/>
              <a:t>Varsity meals will be provided</a:t>
            </a:r>
          </a:p>
          <a:p>
            <a:r>
              <a:rPr lang="en-US" dirty="0" smtClean="0"/>
              <a:t>Student/Athletes are not to leave campus</a:t>
            </a:r>
          </a:p>
          <a:p>
            <a:r>
              <a:rPr lang="en-US" dirty="0" smtClean="0"/>
              <a:t>The Dome will be shut down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of Athletes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Training Room Procedures: (AT Jake and AT Emma)</a:t>
            </a:r>
          </a:p>
          <a:p>
            <a:r>
              <a:rPr lang="en-US" dirty="0" smtClean="0"/>
              <a:t>Doctor Troy Diehl</a:t>
            </a:r>
          </a:p>
          <a:p>
            <a:r>
              <a:rPr lang="en-US" dirty="0" smtClean="0"/>
              <a:t>Injuries—See our trainers first</a:t>
            </a:r>
          </a:p>
          <a:p>
            <a:r>
              <a:rPr lang="en-US" dirty="0" smtClean="0"/>
              <a:t>Physicals</a:t>
            </a:r>
          </a:p>
          <a:p>
            <a:r>
              <a:rPr lang="en-US" dirty="0" smtClean="0"/>
              <a:t>Heat Related Illness</a:t>
            </a:r>
            <a:endParaRPr lang="en-US" dirty="0"/>
          </a:p>
          <a:p>
            <a:r>
              <a:rPr lang="en-US" dirty="0" smtClean="0"/>
              <a:t>IMPACT Testing</a:t>
            </a:r>
            <a:endParaRPr lang="en-US" dirty="0"/>
          </a:p>
        </p:txBody>
      </p:sp>
      <p:pic>
        <p:nvPicPr>
          <p:cNvPr id="4" name="Picture 3" descr="04 LION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5105400"/>
            <a:ext cx="1299033" cy="9860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Varsity Season Ticket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check with the MISD Athletic Office</a:t>
            </a:r>
          </a:p>
          <a:p>
            <a:pPr lvl="1"/>
            <a:r>
              <a:rPr lang="en-US" dirty="0" smtClean="0"/>
              <a:t>Last Chance to Buy Tickets</a:t>
            </a:r>
          </a:p>
          <a:p>
            <a:pPr lvl="1"/>
            <a:r>
              <a:rPr lang="en-US" dirty="0" smtClean="0"/>
              <a:t>MISD athletic office, #1 Duval St. McKinney, </a:t>
            </a:r>
            <a:r>
              <a:rPr lang="en-US" dirty="0" err="1" smtClean="0"/>
              <a:t>Tx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MISD Sports Passes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online or in the MHS athletic office</a:t>
            </a:r>
          </a:p>
          <a:p>
            <a:r>
              <a:rPr lang="en-US" dirty="0" smtClean="0"/>
              <a:t>Cost is $50.00 for students and $75.00 for adults</a:t>
            </a:r>
          </a:p>
          <a:p>
            <a:pPr lvl="1"/>
            <a:r>
              <a:rPr lang="en-US" dirty="0" smtClean="0"/>
              <a:t>For all </a:t>
            </a:r>
            <a:r>
              <a:rPr lang="en-US" dirty="0" err="1" smtClean="0"/>
              <a:t>misd</a:t>
            </a:r>
            <a:r>
              <a:rPr lang="en-US" dirty="0" smtClean="0"/>
              <a:t> home games except varsity football and post-season tournaments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Kickoff Cook-out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August 24th</a:t>
            </a:r>
          </a:p>
          <a:p>
            <a:r>
              <a:rPr lang="en-US" dirty="0" smtClean="0"/>
              <a:t>6-7 pm</a:t>
            </a:r>
          </a:p>
          <a:p>
            <a:r>
              <a:rPr lang="en-US" dirty="0" smtClean="0"/>
              <a:t>McKinney HS Back Porch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AND 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000" dirty="0" smtClean="0"/>
              <a:t>Jeff Smith—Head Football Coach/Athletic Coordinator/Linebackers</a:t>
            </a:r>
          </a:p>
          <a:p>
            <a:r>
              <a:rPr lang="en-US" sz="2000" dirty="0" smtClean="0"/>
              <a:t>Reid Waller—Asst. Head Coach/Defensive Coordinator/Safeties</a:t>
            </a:r>
          </a:p>
          <a:p>
            <a:r>
              <a:rPr lang="en-US" sz="2000" dirty="0" smtClean="0"/>
              <a:t>Braden Smith—Offensive Coordinator/QB’s</a:t>
            </a:r>
          </a:p>
          <a:p>
            <a:r>
              <a:rPr lang="en-US" sz="2000" dirty="0" smtClean="0"/>
              <a:t>Mark Gibson—Offensive Line</a:t>
            </a:r>
          </a:p>
          <a:p>
            <a:r>
              <a:rPr lang="en-US" sz="2000" dirty="0" smtClean="0"/>
              <a:t>Glenn Williams—Offensive Line</a:t>
            </a:r>
          </a:p>
          <a:p>
            <a:r>
              <a:rPr lang="en-US" sz="2000" dirty="0" smtClean="0"/>
              <a:t>Anthony </a:t>
            </a:r>
            <a:r>
              <a:rPr lang="en-US" sz="2000" dirty="0" err="1" smtClean="0"/>
              <a:t>Sowe</a:t>
            </a:r>
            <a:r>
              <a:rPr lang="en-US" sz="2000" dirty="0" smtClean="0"/>
              <a:t>—Defensive Line</a:t>
            </a:r>
          </a:p>
          <a:p>
            <a:r>
              <a:rPr lang="en-US" sz="2000" dirty="0" smtClean="0"/>
              <a:t>Ryan Ledford—Running Backs</a:t>
            </a:r>
          </a:p>
          <a:p>
            <a:r>
              <a:rPr lang="en-US" sz="2000" dirty="0" smtClean="0"/>
              <a:t>Will Secord-Receivers</a:t>
            </a:r>
          </a:p>
          <a:p>
            <a:r>
              <a:rPr lang="en-US" sz="2000" dirty="0" smtClean="0"/>
              <a:t>Justin Smith—Secondary</a:t>
            </a:r>
          </a:p>
          <a:p>
            <a:r>
              <a:rPr lang="en-US" sz="2000" dirty="0" smtClean="0"/>
              <a:t>Clint Coffman—Linebackers/Equipment</a:t>
            </a:r>
          </a:p>
          <a:p>
            <a:r>
              <a:rPr lang="en-US" sz="2000" dirty="0" smtClean="0"/>
              <a:t>Scott Loy—Head JV Coach/Var. H Backs</a:t>
            </a:r>
          </a:p>
          <a:p>
            <a:r>
              <a:rPr lang="en-US" sz="2000" dirty="0" smtClean="0"/>
              <a:t>Ryan Robertson—JV/Var. Offensive &amp; Defensive Line</a:t>
            </a:r>
          </a:p>
          <a:p>
            <a:r>
              <a:rPr lang="en-US" sz="2000" dirty="0" smtClean="0"/>
              <a:t>Dalton Conway—JV/Var. Linebackers/Receivers</a:t>
            </a:r>
          </a:p>
          <a:p>
            <a:r>
              <a:rPr lang="en-US" sz="2000" dirty="0" smtClean="0"/>
              <a:t>Ryan </a:t>
            </a:r>
            <a:r>
              <a:rPr lang="en-US" sz="2000" dirty="0" err="1" smtClean="0"/>
              <a:t>Gros</a:t>
            </a:r>
            <a:r>
              <a:rPr lang="en-US" sz="2000" dirty="0" smtClean="0"/>
              <a:t>—JV/Var. Skill Players</a:t>
            </a:r>
          </a:p>
          <a:p>
            <a:r>
              <a:rPr lang="en-US" sz="2000" dirty="0" smtClean="0"/>
              <a:t>Andy Brown—Head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Coach/Linebackers/Offensive Line</a:t>
            </a:r>
          </a:p>
          <a:p>
            <a:r>
              <a:rPr lang="en-US" sz="2000" dirty="0" smtClean="0"/>
              <a:t>Phillip Meaker—9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Coach/Offensive &amp; Defensive Line</a:t>
            </a:r>
          </a:p>
          <a:p>
            <a:r>
              <a:rPr lang="en-US" sz="2000" dirty="0" smtClean="0"/>
              <a:t>David McWhirter—9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Coach/Offensive and Defensive skill </a:t>
            </a:r>
          </a:p>
          <a:p>
            <a:r>
              <a:rPr lang="en-US" sz="2000" dirty="0" smtClean="0"/>
              <a:t>Kevin McGlathery—9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Coach/Offensive and Defensive skill</a:t>
            </a:r>
          </a:p>
          <a:p>
            <a:r>
              <a:rPr lang="en-US" sz="2000" dirty="0" smtClean="0"/>
              <a:t>Emma Gorman—Athletic Trainer</a:t>
            </a:r>
          </a:p>
          <a:p>
            <a:r>
              <a:rPr lang="en-US" sz="2000" dirty="0" smtClean="0"/>
              <a:t>Jake Mannis—Athletic Trainer</a:t>
            </a:r>
          </a:p>
          <a:p>
            <a:r>
              <a:rPr lang="en-US" sz="2000" dirty="0" smtClean="0"/>
              <a:t>Julie Lee—Athletic Secretary</a:t>
            </a:r>
          </a:p>
          <a:p>
            <a:r>
              <a:rPr lang="en-US" sz="2000" dirty="0" smtClean="0"/>
              <a:t>Joe Cable &amp; Elliot Parkman</a:t>
            </a:r>
          </a:p>
          <a:p>
            <a:endParaRPr lang="en-US" sz="2000" dirty="0"/>
          </a:p>
        </p:txBody>
      </p:sp>
      <p:pic>
        <p:nvPicPr>
          <p:cNvPr id="4" name="Picture 3" descr="04 LION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334000"/>
            <a:ext cx="1299033" cy="98602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FUNDRAISER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Why do we do this?</a:t>
            </a:r>
          </a:p>
          <a:p>
            <a:pPr lvl="1"/>
            <a:r>
              <a:rPr lang="en-US" dirty="0" smtClean="0"/>
              <a:t>Provide extra equipment needs</a:t>
            </a:r>
          </a:p>
          <a:p>
            <a:pPr lvl="1"/>
            <a:r>
              <a:rPr lang="en-US" dirty="0" smtClean="0"/>
              <a:t>Budgets are tight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Snap-Raise Online Donation--Spring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Discount Cards—Taking place now!</a:t>
            </a:r>
          </a:p>
          <a:p>
            <a:pPr lvl="2"/>
            <a:r>
              <a:rPr lang="en-US" dirty="0" smtClean="0"/>
              <a:t>Please help sell</a:t>
            </a:r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Blitz—Thursday, Aug. 24—7-9pm</a:t>
            </a:r>
          </a:p>
          <a:p>
            <a:pPr lvl="3"/>
            <a:r>
              <a:rPr lang="en-US" dirty="0" smtClean="0"/>
              <a:t>After Kickoff Cookout we will send boys out</a:t>
            </a:r>
          </a:p>
          <a:p>
            <a:pPr lvl="2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Blitz—Saturday, Aug. 26—10-noon—pizza after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www.mckinneyhighfootball.com</a:t>
            </a:r>
          </a:p>
          <a:p>
            <a:pPr lvl="1">
              <a:buNone/>
            </a:pPr>
            <a:r>
              <a:rPr lang="en-US" dirty="0" smtClean="0"/>
              <a:t>--McKinney Lions Football Booster Website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www.mckinneyisd.net</a:t>
            </a:r>
          </a:p>
          <a:p>
            <a:pPr lvl="1"/>
            <a:r>
              <a:rPr lang="en-US" dirty="0" smtClean="0"/>
              <a:t>Follow links to “athletics”, “</a:t>
            </a:r>
            <a:r>
              <a:rPr lang="en-US" dirty="0" err="1" smtClean="0"/>
              <a:t>misd</a:t>
            </a:r>
            <a:r>
              <a:rPr lang="en-US" dirty="0" smtClean="0"/>
              <a:t> athletics”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err="1" smtClean="0"/>
              <a:t>Misdgo—smartphone</a:t>
            </a:r>
            <a:r>
              <a:rPr lang="en-US" dirty="0" smtClean="0"/>
              <a:t> app. </a:t>
            </a:r>
          </a:p>
          <a:p>
            <a:pPr lvl="1">
              <a:buNone/>
            </a:pPr>
            <a:r>
              <a:rPr lang="en-US" dirty="0" smtClean="0"/>
              <a:t>Rank One</a:t>
            </a:r>
          </a:p>
          <a:p>
            <a:pPr lvl="1"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04 LION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5486400"/>
            <a:ext cx="1299033" cy="98602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Jeff Smith—Head Football Coach/Campus Coordinator –469-302-5948</a:t>
            </a:r>
          </a:p>
          <a:p>
            <a:pPr lvl="1"/>
            <a:r>
              <a:rPr lang="en-US" dirty="0" smtClean="0"/>
              <a:t>jefsmith@mckinneyisd.net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Julie Lee—Athletic Secretary--469-742-5948</a:t>
            </a:r>
            <a:endParaRPr lang="en-US" dirty="0"/>
          </a:p>
          <a:p>
            <a:pPr lvl="1"/>
            <a:r>
              <a:rPr lang="en-US" dirty="0" smtClean="0"/>
              <a:t>jlee@mckinneyisd.net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McKinney Lion Football Club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President—Jeremy Gilstrap</a:t>
            </a:r>
          </a:p>
          <a:p>
            <a:r>
              <a:rPr lang="en-US" dirty="0" smtClean="0"/>
              <a:t>Vice President—John </a:t>
            </a:r>
            <a:r>
              <a:rPr lang="en-US" dirty="0" smtClean="0"/>
              <a:t>Mathey</a:t>
            </a:r>
          </a:p>
          <a:p>
            <a:r>
              <a:rPr lang="en-US" dirty="0" smtClean="0"/>
              <a:t>Treasurer—Susie St. Leon</a:t>
            </a:r>
          </a:p>
          <a:p>
            <a:r>
              <a:rPr lang="en-US" dirty="0" smtClean="0"/>
              <a:t>Secretary—Kip Dixon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**Please visit our tables to buy some gear or sign up to help out our boys.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McKinney Lion Footbal</a:t>
            </a:r>
            <a:r>
              <a:rPr lang="en-US" dirty="0" smtClean="0"/>
              <a:t>l Club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2999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PURPOSE: 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Support McKinney High Football Program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PROGRAMS:</a:t>
            </a:r>
          </a:p>
          <a:p>
            <a:pPr lvl="1"/>
            <a:r>
              <a:rPr lang="en-US" sz="2400" dirty="0" err="1" smtClean="0"/>
              <a:t>Spiritwear</a:t>
            </a:r>
            <a:endParaRPr lang="en-US" sz="2400" dirty="0" smtClean="0"/>
          </a:p>
          <a:p>
            <a:pPr lvl="1"/>
            <a:r>
              <a:rPr lang="en-US" sz="2400" dirty="0" smtClean="0"/>
              <a:t>Team </a:t>
            </a:r>
            <a:r>
              <a:rPr lang="en-US" sz="2400" dirty="0"/>
              <a:t>Needs (uniforms, equipment, filming equipment)</a:t>
            </a:r>
          </a:p>
          <a:p>
            <a:pPr lvl="1"/>
            <a:r>
              <a:rPr lang="en-US" sz="2400" dirty="0" smtClean="0"/>
              <a:t>Players Health Support (chocolate </a:t>
            </a:r>
            <a:r>
              <a:rPr lang="en-US" sz="2400" dirty="0"/>
              <a:t>m</a:t>
            </a:r>
            <a:r>
              <a:rPr lang="en-US" sz="2400" dirty="0" smtClean="0"/>
              <a:t>ilk, Gatorade, PB&amp;J)</a:t>
            </a:r>
          </a:p>
          <a:p>
            <a:pPr lvl="1"/>
            <a:r>
              <a:rPr lang="en-US" sz="2400" dirty="0" smtClean="0"/>
              <a:t>Videographer</a:t>
            </a:r>
          </a:p>
          <a:p>
            <a:pPr lvl="1"/>
            <a:r>
              <a:rPr lang="en-US" sz="2400" dirty="0" smtClean="0"/>
              <a:t>HUDL Account</a:t>
            </a:r>
          </a:p>
          <a:p>
            <a:pPr lvl="1"/>
            <a:r>
              <a:rPr lang="en-US" sz="2400" dirty="0" smtClean="0"/>
              <a:t>In Season Event Coordination (Pregame meals, coaches Saturday meals, teacher appreciation, etc…)</a:t>
            </a:r>
          </a:p>
          <a:p>
            <a:pPr lvl="1"/>
            <a:r>
              <a:rPr lang="en-US" sz="2400" dirty="0" smtClean="0"/>
              <a:t>Post Season Banquet</a:t>
            </a:r>
          </a:p>
          <a:p>
            <a:pPr lvl="1"/>
            <a:r>
              <a:rPr lang="en-US" sz="2400" dirty="0" smtClean="0"/>
              <a:t>(2) $2000 Scholarships (awarded to seniors whose parents are members of the booster club)</a:t>
            </a:r>
          </a:p>
          <a:p>
            <a:pPr lvl="1"/>
            <a:r>
              <a:rPr lang="en-US" sz="2400" dirty="0" smtClean="0"/>
              <a:t>Volunteer Coordination</a:t>
            </a:r>
          </a:p>
          <a:p>
            <a:pPr lvl="1"/>
            <a:r>
              <a:rPr lang="en-US" sz="2400" dirty="0" smtClean="0"/>
              <a:t>Fundraising</a:t>
            </a:r>
          </a:p>
          <a:p>
            <a:pPr lvl="1"/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34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Spiritwear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447800"/>
            <a:ext cx="2296125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31111"/>
          <a:stretch/>
        </p:blipFill>
        <p:spPr>
          <a:xfrm>
            <a:off x="381000" y="1371600"/>
            <a:ext cx="5806619" cy="464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5556" r="5833" b="5556"/>
          <a:stretch/>
        </p:blipFill>
        <p:spPr>
          <a:xfrm>
            <a:off x="6563325" y="4114800"/>
            <a:ext cx="2286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Fundraising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018029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McKinney High Football Club Membership</a:t>
            </a:r>
          </a:p>
        </p:txBody>
      </p:sp>
      <p:pic>
        <p:nvPicPr>
          <p:cNvPr id="2050" name="Picture 2" descr="C:\Users\JGILST~1\AppData\Local\Temp\SNAGHTML10c1b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74527"/>
            <a:ext cx="2569452" cy="322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048000"/>
            <a:ext cx="3924404" cy="3476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3346" y="1567161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Card Fundraiser</a:t>
            </a:r>
          </a:p>
        </p:txBody>
      </p:sp>
      <p:sp>
        <p:nvSpPr>
          <p:cNvPr id="5" name="Oval 4"/>
          <p:cNvSpPr/>
          <p:nvPr/>
        </p:nvSpPr>
        <p:spPr>
          <a:xfrm>
            <a:off x="609600" y="1090926"/>
            <a:ext cx="457200" cy="433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10" name="Oval 9"/>
          <p:cNvSpPr/>
          <p:nvPr/>
        </p:nvSpPr>
        <p:spPr>
          <a:xfrm>
            <a:off x="609600" y="1665464"/>
            <a:ext cx="457200" cy="433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11" name="Oval 10"/>
          <p:cNvSpPr/>
          <p:nvPr/>
        </p:nvSpPr>
        <p:spPr>
          <a:xfrm>
            <a:off x="609600" y="2250239"/>
            <a:ext cx="457200" cy="433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2176097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Snapraise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589984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Volunteer Opportunities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4310" y="1320644"/>
            <a:ext cx="5715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General Volunteer!!!!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Varsity Team Dinners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Sub varsity Game Day Meals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Teacher Appreciation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Coaches Meals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Team Banquet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Game Day Team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77" b="34139"/>
          <a:stretch/>
        </p:blipFill>
        <p:spPr>
          <a:xfrm>
            <a:off x="6324600" y="1020337"/>
            <a:ext cx="24384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/>
          <a:stretch/>
        </p:blipFill>
        <p:spPr>
          <a:xfrm>
            <a:off x="6475020" y="3640874"/>
            <a:ext cx="2137559" cy="2438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9476" y="5181600"/>
            <a:ext cx="5164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Sign up in back</a:t>
            </a:r>
          </a:p>
          <a:p>
            <a:pPr algn="ctr"/>
            <a:r>
              <a:rPr lang="en-US" sz="2400" b="1" dirty="0" smtClean="0"/>
              <a:t>or email jgilstrap@strongtie.com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65618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37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pic>
        <p:nvPicPr>
          <p:cNvPr id="1026" name="Picture 2" descr="C:\Users\JGILST~1\AppData\Local\Temp\SNAGHTML9be6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364624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52524" y="796603"/>
            <a:ext cx="6238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www.mckinneyhighfootball.com</a:t>
            </a:r>
          </a:p>
        </p:txBody>
      </p:sp>
    </p:spTree>
    <p:extLst>
      <p:ext uri="{BB962C8B-B14F-4D97-AF65-F5344CB8AC3E}">
        <p14:creationId xmlns:p14="http://schemas.microsoft.com/office/powerpoint/2010/main" val="3521261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  <p:pic>
        <p:nvPicPr>
          <p:cNvPr id="4" name="Content Placeholder 3" descr="04 LIONS 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2648553"/>
            <a:ext cx="3200400" cy="24292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OLD HIGH TRADITION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50 playoff appearances</a:t>
            </a:r>
          </a:p>
          <a:p>
            <a:r>
              <a:rPr lang="en-US" dirty="0" smtClean="0"/>
              <a:t>3 State Championship Appearances</a:t>
            </a:r>
          </a:p>
          <a:p>
            <a:pPr lvl="1"/>
            <a:r>
              <a:rPr lang="en-US" dirty="0" smtClean="0"/>
              <a:t>1966</a:t>
            </a:r>
          </a:p>
          <a:p>
            <a:pPr lvl="1"/>
            <a:r>
              <a:rPr lang="en-US" dirty="0" smtClean="0"/>
              <a:t>1979 Won State Championship</a:t>
            </a:r>
          </a:p>
          <a:p>
            <a:pPr lvl="1"/>
            <a:r>
              <a:rPr lang="en-US" dirty="0" smtClean="0"/>
              <a:t>1986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We have great tradition!  It’s our turn to add to this rich legacy!</a:t>
            </a:r>
            <a:endParaRPr lang="en-US" dirty="0"/>
          </a:p>
        </p:txBody>
      </p:sp>
      <p:pic>
        <p:nvPicPr>
          <p:cNvPr id="4" name="Picture 3" descr="04 LION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381000"/>
            <a:ext cx="1299033" cy="986028"/>
          </a:xfrm>
          <a:prstGeom prst="rect">
            <a:avLst/>
          </a:prstGeom>
        </p:spPr>
      </p:pic>
      <p:pic>
        <p:nvPicPr>
          <p:cNvPr id="5" name="Picture 4" descr="04 LION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1299033" cy="9860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5 Pillars of McKinney High Football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	--	Leadership</a:t>
            </a:r>
          </a:p>
          <a:p>
            <a:endParaRPr lang="en-US" dirty="0" smtClean="0"/>
          </a:p>
          <a:p>
            <a:r>
              <a:rPr lang="en-US" dirty="0" smtClean="0"/>
              <a:t>I	--	Integrity</a:t>
            </a:r>
          </a:p>
          <a:p>
            <a:endParaRPr lang="en-US" dirty="0" smtClean="0"/>
          </a:p>
          <a:p>
            <a:r>
              <a:rPr lang="en-US" dirty="0" smtClean="0"/>
              <a:t>O	--	One</a:t>
            </a:r>
          </a:p>
          <a:p>
            <a:endParaRPr lang="en-US" dirty="0" smtClean="0"/>
          </a:p>
          <a:p>
            <a:r>
              <a:rPr lang="en-US" dirty="0" smtClean="0"/>
              <a:t>N	--	Never Quit</a:t>
            </a:r>
          </a:p>
          <a:p>
            <a:endParaRPr lang="en-US" dirty="0" smtClean="0"/>
          </a:p>
          <a:p>
            <a:r>
              <a:rPr lang="en-US" dirty="0" smtClean="0"/>
              <a:t>S	--	Selfless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sz="8000" dirty="0" smtClean="0">
                <a:solidFill>
                  <a:srgbClr val="FFFF00"/>
                </a:solidFill>
              </a:rPr>
              <a:t>WIN the DAY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Paperwork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ClrTx/>
              <a:buFontTx/>
              <a:buChar char="o"/>
            </a:pPr>
            <a:r>
              <a:rPr lang="en-US" dirty="0" smtClean="0"/>
              <a:t>General Information</a:t>
            </a:r>
          </a:p>
          <a:p>
            <a:pPr>
              <a:buClrTx/>
              <a:buFontTx/>
              <a:buChar char="o"/>
            </a:pPr>
            <a:r>
              <a:rPr lang="en-US" dirty="0" smtClean="0"/>
              <a:t>MISD Regulation/Expectations</a:t>
            </a:r>
          </a:p>
          <a:p>
            <a:pPr>
              <a:buClrTx/>
              <a:buFontTx/>
              <a:buChar char="o"/>
            </a:pPr>
            <a:r>
              <a:rPr lang="en-US" dirty="0" smtClean="0"/>
              <a:t>UIL Acknowledgement of Rules</a:t>
            </a:r>
          </a:p>
          <a:p>
            <a:pPr>
              <a:buClrTx/>
              <a:buFontTx/>
              <a:buChar char="o"/>
            </a:pPr>
            <a:r>
              <a:rPr lang="en-US" dirty="0" smtClean="0"/>
              <a:t> MISD Information Release Form</a:t>
            </a:r>
          </a:p>
          <a:p>
            <a:pPr>
              <a:buClrTx/>
              <a:buFontTx/>
              <a:buChar char="o"/>
            </a:pPr>
            <a:r>
              <a:rPr lang="en-US" dirty="0" smtClean="0"/>
              <a:t> Player Information Sheet</a:t>
            </a:r>
          </a:p>
          <a:p>
            <a:pPr>
              <a:buClrTx/>
              <a:buFontTx/>
              <a:buChar char="o"/>
            </a:pPr>
            <a:r>
              <a:rPr lang="en-US" dirty="0" smtClean="0"/>
              <a:t>Cardiac Awareness Form</a:t>
            </a:r>
          </a:p>
          <a:p>
            <a:pPr>
              <a:buClrTx/>
              <a:buFontTx/>
              <a:buChar char="o"/>
            </a:pPr>
            <a:r>
              <a:rPr lang="en-US" dirty="0" smtClean="0"/>
              <a:t> UIL Parent/Student Steroid Form</a:t>
            </a:r>
          </a:p>
          <a:p>
            <a:pPr>
              <a:buClrTx/>
              <a:buFontTx/>
              <a:buChar char="o"/>
            </a:pPr>
            <a:r>
              <a:rPr lang="en-US" dirty="0" smtClean="0"/>
              <a:t>Proof of Residency—Water or Electric bill</a:t>
            </a:r>
          </a:p>
          <a:p>
            <a:pPr>
              <a:buClrTx/>
              <a:buFontTx/>
              <a:buChar char="o"/>
            </a:pPr>
            <a:r>
              <a:rPr lang="en-US" dirty="0" smtClean="0"/>
              <a:t>Concussion Guidelines &amp; Consent Forms</a:t>
            </a:r>
          </a:p>
          <a:p>
            <a:pPr>
              <a:buClrTx/>
              <a:buFontTx/>
              <a:buChar char="o"/>
            </a:pPr>
            <a:r>
              <a:rPr lang="en-US" dirty="0" smtClean="0"/>
              <a:t>Co-Curricular/Extra-Curricular Contract</a:t>
            </a:r>
          </a:p>
          <a:p>
            <a:pPr>
              <a:buClrTx/>
              <a:buFontTx/>
              <a:buChar char="o"/>
            </a:pPr>
            <a:r>
              <a:rPr lang="en-US" dirty="0" smtClean="0"/>
              <a:t>Verification of Bona Fide Residence</a:t>
            </a:r>
          </a:p>
          <a:p>
            <a:pPr>
              <a:buClrTx/>
              <a:buFontTx/>
              <a:buChar char="o"/>
            </a:pPr>
            <a:r>
              <a:rPr lang="en-US" dirty="0" smtClean="0"/>
              <a:t>Emergency Contact Information</a:t>
            </a:r>
          </a:p>
          <a:p>
            <a:pPr>
              <a:buClrTx/>
              <a:buFontTx/>
              <a:buChar char="o"/>
            </a:pPr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—Copy of Birth Certificate </a:t>
            </a:r>
          </a:p>
          <a:p>
            <a:pPr>
              <a:buClrTx/>
              <a:buFontTx/>
              <a:buChar char="o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PAPERWORK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http://mckinneyisd.rankonesport.com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have tables set up in the hallway to check your son’s status.  Please check</a:t>
            </a:r>
          </a:p>
          <a:p>
            <a:r>
              <a:rPr lang="en-US" dirty="0" smtClean="0"/>
              <a:t>We can make copies of bills for you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of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Supportive and Encouraging through high’s and low’s</a:t>
            </a:r>
          </a:p>
          <a:p>
            <a:r>
              <a:rPr lang="en-US" dirty="0" smtClean="0"/>
              <a:t>Please preach the “team” concept</a:t>
            </a:r>
          </a:p>
          <a:p>
            <a:r>
              <a:rPr lang="en-US" dirty="0" smtClean="0"/>
              <a:t>Please support your son’s coaches</a:t>
            </a:r>
          </a:p>
          <a:p>
            <a:r>
              <a:rPr lang="en-US" dirty="0" smtClean="0"/>
              <a:t>Please encourage your son to follow team rules</a:t>
            </a:r>
          </a:p>
          <a:p>
            <a:r>
              <a:rPr lang="en-US" dirty="0" smtClean="0"/>
              <a:t>Please insist that your son do well in the classroom as well as on the field</a:t>
            </a:r>
          </a:p>
          <a:p>
            <a:r>
              <a:rPr lang="en-US" dirty="0" smtClean="0"/>
              <a:t>Be a huge Lion Fan!!</a:t>
            </a:r>
          </a:p>
          <a:p>
            <a:r>
              <a:rPr lang="en-US" dirty="0" smtClean="0"/>
              <a:t>If you have questions or concerns please communicate with us.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of Coaches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 and enthusiastic</a:t>
            </a:r>
          </a:p>
          <a:p>
            <a:r>
              <a:rPr lang="en-US" dirty="0" smtClean="0"/>
              <a:t>Prepared and organized</a:t>
            </a:r>
          </a:p>
          <a:p>
            <a:r>
              <a:rPr lang="en-US" dirty="0" smtClean="0"/>
              <a:t>Open to communication</a:t>
            </a:r>
          </a:p>
          <a:p>
            <a:r>
              <a:rPr lang="en-US" dirty="0" smtClean="0"/>
              <a:t>Will work as hard as possible to get job done</a:t>
            </a:r>
          </a:p>
          <a:p>
            <a:r>
              <a:rPr lang="en-US" dirty="0" smtClean="0"/>
              <a:t>To be a model that exhibits character and integrity on and off the field</a:t>
            </a:r>
          </a:p>
          <a:p>
            <a:r>
              <a:rPr lang="en-US" dirty="0" smtClean="0"/>
              <a:t>To teach these young men the game of football to the best of </a:t>
            </a:r>
            <a:r>
              <a:rPr lang="en-US" smtClean="0"/>
              <a:t>our ability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2373</TotalTime>
  <Words>885</Words>
  <Application>Microsoft Office PowerPoint</Application>
  <PresentationFormat>On-screen Show (4:3)</PresentationFormat>
  <Paragraphs>211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WELCOME AND INTRODUCTIONS</vt:lpstr>
      <vt:lpstr>OLD HIGH TRADITION</vt:lpstr>
      <vt:lpstr>5 Pillars of McKinney High Football</vt:lpstr>
      <vt:lpstr>2017 THEME</vt:lpstr>
      <vt:lpstr>Necessary Paperwork</vt:lpstr>
      <vt:lpstr>ONLINE PAPERWORK LINK</vt:lpstr>
      <vt:lpstr>Expectations of Parents</vt:lpstr>
      <vt:lpstr>Expectations of Coaches</vt:lpstr>
      <vt:lpstr>Fall Practice Schedule</vt:lpstr>
      <vt:lpstr>Mentor Groups</vt:lpstr>
      <vt:lpstr>Absences and Tardiness</vt:lpstr>
      <vt:lpstr>Equipment</vt:lpstr>
      <vt:lpstr>LOCKERS</vt:lpstr>
      <vt:lpstr>Game Day Information</vt:lpstr>
      <vt:lpstr>Care of Athletes  </vt:lpstr>
      <vt:lpstr>Varsity Season Ticket Information</vt:lpstr>
      <vt:lpstr>MISD Sports Passes</vt:lpstr>
      <vt:lpstr>Fall Kickoff Cook-out</vt:lpstr>
      <vt:lpstr>TEAM FUNDRAISER</vt:lpstr>
      <vt:lpstr>Website Information</vt:lpstr>
      <vt:lpstr>Contact Information</vt:lpstr>
      <vt:lpstr>McKinney Lion Football Club </vt:lpstr>
      <vt:lpstr>McKinney Lion Football Club</vt:lpstr>
      <vt:lpstr>Spiritwear</vt:lpstr>
      <vt:lpstr>Fundraising</vt:lpstr>
      <vt:lpstr>Volunteer Opportunities</vt:lpstr>
      <vt:lpstr>Website</vt:lpstr>
      <vt:lpstr>Questions??</vt:lpstr>
    </vt:vector>
  </TitlesOfParts>
  <Company>McKinney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MCKINNEY HIGH FOOTBALL 2010</dc:title>
  <dc:creator>jefsmith</dc:creator>
  <cp:lastModifiedBy>Jeremy Gilstrap</cp:lastModifiedBy>
  <cp:revision>114</cp:revision>
  <cp:lastPrinted>2017-08-19T13:20:50Z</cp:lastPrinted>
  <dcterms:created xsi:type="dcterms:W3CDTF">2010-08-17T18:19:42Z</dcterms:created>
  <dcterms:modified xsi:type="dcterms:W3CDTF">2017-08-19T13:23:03Z</dcterms:modified>
</cp:coreProperties>
</file>