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1"/>
  </p:notesMasterIdLst>
  <p:sldIdLst>
    <p:sldId id="281" r:id="rId2"/>
    <p:sldId id="304" r:id="rId3"/>
    <p:sldId id="313" r:id="rId4"/>
    <p:sldId id="316" r:id="rId5"/>
    <p:sldId id="314" r:id="rId6"/>
    <p:sldId id="301" r:id="rId7"/>
    <p:sldId id="271" r:id="rId8"/>
    <p:sldId id="272" r:id="rId9"/>
    <p:sldId id="270" r:id="rId10"/>
    <p:sldId id="258" r:id="rId11"/>
    <p:sldId id="265" r:id="rId12"/>
    <p:sldId id="261" r:id="rId13"/>
    <p:sldId id="262" r:id="rId14"/>
    <p:sldId id="298" r:id="rId15"/>
    <p:sldId id="276" r:id="rId16"/>
    <p:sldId id="305" r:id="rId17"/>
    <p:sldId id="315" r:id="rId18"/>
    <p:sldId id="310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64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7AD3E-F885-447E-80F6-2F6BE0B0DDE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FF063-D655-49D8-AC97-2E760F90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FF063-D655-49D8-AC97-2E760F900E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CEF1D9-B8C7-4E88-987E-A8DB7B67D48E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6C080-6E43-4D3B-B78D-1AFD7BC1C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s.od.nih.gov/" TargetMode="External"/><Relationship Id="rId2" Type="http://schemas.openxmlformats.org/officeDocument/2006/relationships/hyperlink" Target="http://www.ausport.gov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cam.nih.gov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Kelsey Johnson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Nutrition</a:t>
            </a:r>
            <a:endParaRPr lang="en-US" dirty="0"/>
          </a:p>
        </p:txBody>
      </p:sp>
      <p:pic>
        <p:nvPicPr>
          <p:cNvPr id="40962" name="Picture 2" descr="http://www.homebusinesssmart.com/wp-content/uploads/2011/05/sports-nutr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0"/>
            <a:ext cx="640080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Signs of Dehydration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Thirst</a:t>
            </a:r>
          </a:p>
          <a:p>
            <a:r>
              <a:rPr lang="en-US" dirty="0" smtClean="0"/>
              <a:t>Irritability </a:t>
            </a:r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Cramps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Decreased performance</a:t>
            </a:r>
          </a:p>
          <a:p>
            <a:r>
              <a:rPr lang="en-US" dirty="0" smtClean="0"/>
              <a:t>Severe dehydration can lead to death</a:t>
            </a:r>
          </a:p>
        </p:txBody>
      </p:sp>
      <p:pic>
        <p:nvPicPr>
          <p:cNvPr id="13320" name="Picture 8" descr="http://www.hoax-slayer.com/images/reusing-plastic-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2209800" cy="329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Before Activity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Drink at least 17-20 oz of fluid 2-3 hours before practice or a game. </a:t>
            </a:r>
          </a:p>
          <a:p>
            <a:r>
              <a:rPr lang="en-US" dirty="0" smtClean="0"/>
              <a:t>Consume 7 -10 oz fluid 10-20 minutes before competition.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REMEMBER 1 gulp = 1 oz of fluids </a:t>
            </a:r>
          </a:p>
        </p:txBody>
      </p:sp>
      <p:pic>
        <p:nvPicPr>
          <p:cNvPr id="13314" name="Picture 2" descr="http://graphics8.nytimes.com/images/2011/11/16/health/16Physed/16Physed-blog480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72000"/>
            <a:ext cx="2438400" cy="1711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What to Drink During Exercise?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10-20 minutes drink 7-10 oz </a:t>
            </a:r>
            <a:r>
              <a:rPr lang="en-US" b="1" dirty="0" smtClean="0"/>
              <a:t>OR </a:t>
            </a:r>
            <a:r>
              <a:rPr lang="en-US" dirty="0" smtClean="0"/>
              <a:t>28-40 oz of fluid per hour. </a:t>
            </a:r>
          </a:p>
          <a:p>
            <a:r>
              <a:rPr lang="en-US" dirty="0" smtClean="0"/>
              <a:t>Less than 60 minutes exercise, water is a fine choice. </a:t>
            </a:r>
          </a:p>
          <a:p>
            <a:r>
              <a:rPr lang="en-US" dirty="0" smtClean="0"/>
              <a:t>More than 60 minutes exercise, a sports drink should be consumed during the activity.  </a:t>
            </a:r>
          </a:p>
          <a:p>
            <a:endParaRPr lang="en-US" dirty="0"/>
          </a:p>
        </p:txBody>
      </p:sp>
      <p:pic>
        <p:nvPicPr>
          <p:cNvPr id="10242" name="Picture 2" descr="http://www.acefitness.org/images/webcontent/blogs/blog-ask-0601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60291"/>
            <a:ext cx="1600200" cy="246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After Exercise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Immediately replace fluids lost. </a:t>
            </a:r>
          </a:p>
          <a:p>
            <a:r>
              <a:rPr lang="en-US" dirty="0" smtClean="0"/>
              <a:t>Any weight lost during activity strictly fluid loss. </a:t>
            </a:r>
          </a:p>
          <a:p>
            <a:r>
              <a:rPr lang="en-US" dirty="0" smtClean="0"/>
              <a:t>Weigh yourself before and exercise a few times to obtain weight loss average. </a:t>
            </a:r>
          </a:p>
          <a:p>
            <a:r>
              <a:rPr lang="en-US" dirty="0" smtClean="0"/>
              <a:t>Every pound of weight loss, athlete should drink at least 20 oz of fluid. </a:t>
            </a:r>
          </a:p>
          <a:p>
            <a:r>
              <a:rPr lang="en-US" dirty="0" smtClean="0"/>
              <a:t>Football players can lose up to 12 pounds of water weight.</a:t>
            </a:r>
          </a:p>
          <a:p>
            <a:r>
              <a:rPr lang="en-US" dirty="0" smtClean="0"/>
              <a:t>Drink replacement fluids within 2 hours of finishing physical activity. </a:t>
            </a:r>
          </a:p>
          <a:p>
            <a:r>
              <a:rPr lang="en-US" dirty="0" smtClean="0"/>
              <a:t>Sport drinks and water are good choices.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Sports Drinks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Drink with exercise longer than 60 minutes. </a:t>
            </a:r>
          </a:p>
          <a:p>
            <a:r>
              <a:rPr lang="en-US" dirty="0" smtClean="0"/>
              <a:t>It helps keep blood sugar and electrolytes level balanced. </a:t>
            </a:r>
          </a:p>
          <a:p>
            <a:r>
              <a:rPr lang="en-US" dirty="0" smtClean="0"/>
              <a:t>Choose sport drinks containing 14-18 gm of carbohydrates per serving and 100 mg of sodium every 8 oz.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3666" name="Picture 2" descr="http://blog.beliefnet.com/dadequate/files/2011/07/Gatorade-20-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2743199" cy="2392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Energy Drinks and Sports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Contain around 450 mg of caffeine per bottle. </a:t>
            </a:r>
          </a:p>
          <a:p>
            <a:r>
              <a:rPr lang="en-US" dirty="0" smtClean="0"/>
              <a:t>Adolescents should limit caffeine consumption to less than 100 mg daily. </a:t>
            </a:r>
          </a:p>
          <a:p>
            <a:r>
              <a:rPr lang="en-US" dirty="0" smtClean="0"/>
              <a:t>Too much caffeine can cause:</a:t>
            </a:r>
          </a:p>
          <a:p>
            <a:pPr lvl="1"/>
            <a:r>
              <a:rPr lang="en-US" b="1" dirty="0" smtClean="0"/>
              <a:t>An increased heart rate</a:t>
            </a:r>
            <a:endParaRPr lang="en-US" dirty="0" smtClean="0"/>
          </a:p>
          <a:p>
            <a:pPr lvl="1"/>
            <a:r>
              <a:rPr lang="en-US" b="1" dirty="0" smtClean="0"/>
              <a:t>Irregular heart rate and palpitations</a:t>
            </a:r>
            <a:endParaRPr lang="en-US" dirty="0" smtClean="0"/>
          </a:p>
          <a:p>
            <a:pPr lvl="1"/>
            <a:r>
              <a:rPr lang="en-US" b="1" dirty="0" smtClean="0"/>
              <a:t>Increased blood pressure</a:t>
            </a:r>
            <a:endParaRPr lang="en-US" dirty="0" smtClean="0"/>
          </a:p>
          <a:p>
            <a:pPr lvl="1"/>
            <a:r>
              <a:rPr lang="en-US" b="1" dirty="0" smtClean="0"/>
              <a:t>Sleeping issues </a:t>
            </a:r>
            <a:endParaRPr lang="en-US" dirty="0" smtClean="0"/>
          </a:p>
          <a:p>
            <a:pPr lvl="1"/>
            <a:r>
              <a:rPr lang="en-US" b="1" dirty="0" smtClean="0"/>
              <a:t>Increase urination</a:t>
            </a:r>
            <a:endParaRPr lang="en-US" dirty="0" smtClean="0"/>
          </a:p>
          <a:p>
            <a:pPr lvl="1"/>
            <a:r>
              <a:rPr lang="en-US" b="1" dirty="0" smtClean="0"/>
              <a:t>Dehydration (due to delay of absorption)</a:t>
            </a:r>
            <a:endParaRPr lang="en-US" dirty="0" smtClean="0"/>
          </a:p>
          <a:p>
            <a:r>
              <a:rPr lang="en-US" dirty="0" smtClean="0"/>
              <a:t>Very high levels of caffeine intake greatly increase risks of negative side effects and little evidence for any added athletic benefit.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20" name="Picture 4" descr="http://firm-guide.com/wp-content/uploads/2012/12/Red-Bull-Energy-Dr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Supplements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Around 50,000-75,000 dietary supplements on the market. </a:t>
            </a:r>
          </a:p>
          <a:p>
            <a:pPr lvl="0"/>
            <a:r>
              <a:rPr lang="en-US" sz="2800" dirty="0" smtClean="0"/>
              <a:t>Examples of dietary supplements are branched-chain amino acids, </a:t>
            </a:r>
            <a:r>
              <a:rPr lang="en-US" sz="2800" dirty="0" err="1" smtClean="0"/>
              <a:t>creatine</a:t>
            </a:r>
            <a:r>
              <a:rPr lang="en-US" sz="2800" dirty="0" smtClean="0"/>
              <a:t>, and energy drinks. </a:t>
            </a:r>
          </a:p>
          <a:p>
            <a:pPr lvl="0"/>
            <a:r>
              <a:rPr lang="en-US" sz="2800" dirty="0" smtClean="0"/>
              <a:t>Not regulated by the FDA unlike prescribed medications. </a:t>
            </a:r>
          </a:p>
          <a:p>
            <a:pPr lvl="0"/>
            <a:r>
              <a:rPr lang="en-US" sz="2800" dirty="0" smtClean="0"/>
              <a:t>There is a lack of quality peer reviewed research on human subjects.</a:t>
            </a:r>
          </a:p>
          <a:p>
            <a:pPr lvl="0"/>
            <a:r>
              <a:rPr lang="en-US" sz="2800" dirty="0" smtClean="0"/>
              <a:t>The long term side effects are not well studied, if at all. </a:t>
            </a:r>
          </a:p>
          <a:p>
            <a:pPr lvl="0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Allows for product labeling claims as long as it does not diagnose, prevent, treat or cure a specific disease. </a:t>
            </a:r>
          </a:p>
          <a:p>
            <a:pPr lvl="0"/>
            <a:r>
              <a:rPr lang="en-US" sz="2800" dirty="0" smtClean="0"/>
              <a:t>Claims can be made without scientific evidence.</a:t>
            </a:r>
          </a:p>
          <a:p>
            <a:pPr lvl="0"/>
            <a:r>
              <a:rPr lang="en-US" sz="2800" dirty="0" smtClean="0"/>
              <a:t>Some supplement combinations are toxic especially with prescription drugs, other supplements, or consumed in excess amounts manufacturers’ recommendation. </a:t>
            </a:r>
          </a:p>
          <a:p>
            <a:pPr lvl="0"/>
            <a:r>
              <a:rPr lang="en-US" sz="2800" dirty="0" smtClean="0"/>
              <a:t>Buy supplements involved in the UPS dietary supplement verified which meets voluntary standards for safety and purity.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50392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Understanding effectiveness, safe dosage, and possible side effects use the following resources.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Australian Sports Commission  (referred by the USDA) </a:t>
            </a:r>
            <a:r>
              <a:rPr lang="en-US" sz="2800" dirty="0" smtClean="0">
                <a:solidFill>
                  <a:srgbClr val="7030A0"/>
                </a:solidFill>
                <a:hlinkClick r:id="rId2"/>
              </a:rPr>
              <a:t>http://www.ausport.gov.au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NIH Office of Dietary Supplements </a:t>
            </a:r>
            <a:r>
              <a:rPr lang="en-US" sz="2800" dirty="0" smtClean="0">
                <a:hlinkClick r:id="rId3"/>
              </a:rPr>
              <a:t>www.ods.od.nih.gov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National Center for Complementary &amp; Alternative Medicine </a:t>
            </a:r>
            <a:r>
              <a:rPr lang="en-US" sz="2800" dirty="0" smtClean="0">
                <a:hlinkClick r:id="rId4"/>
              </a:rPr>
              <a:t>www.nccam.nih.gov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Questions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Contact me at kelsjohn02@gmail.com</a:t>
            </a:r>
            <a:endParaRPr lang="en-US" dirty="0"/>
          </a:p>
        </p:txBody>
      </p:sp>
      <p:pic>
        <p:nvPicPr>
          <p:cNvPr id="114690" name="Picture 2" descr="http://www.aumethodists.org/wp-content/uploads/2011/01/question-ma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2667000" cy="399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Standard Football Nutrition 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Fat </a:t>
            </a:r>
          </a:p>
          <a:p>
            <a:pPr lvl="1"/>
            <a:r>
              <a:rPr lang="en-US" dirty="0" smtClean="0"/>
              <a:t>Provides energy, insulation, cell structure, nerve transmission, vitamin absorption, and hormone production. </a:t>
            </a:r>
          </a:p>
          <a:p>
            <a:pPr lvl="2"/>
            <a:r>
              <a:rPr lang="en-US" dirty="0" smtClean="0"/>
              <a:t>0.45 grams of fat per pound of body weight per day. </a:t>
            </a:r>
          </a:p>
          <a:p>
            <a:r>
              <a:rPr lang="en-US" dirty="0" smtClean="0"/>
              <a:t>Proteins</a:t>
            </a:r>
          </a:p>
          <a:p>
            <a:pPr lvl="1"/>
            <a:r>
              <a:rPr lang="en-US" dirty="0" smtClean="0"/>
              <a:t>Building blocks of human structure. </a:t>
            </a:r>
          </a:p>
          <a:p>
            <a:pPr lvl="2"/>
            <a:r>
              <a:rPr lang="en-US" dirty="0" smtClean="0"/>
              <a:t>0.6-0.8 grams of PRO per pound of body weight per day. </a:t>
            </a:r>
          </a:p>
          <a:p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Provides primary and preferred energy source. </a:t>
            </a:r>
          </a:p>
          <a:p>
            <a:pPr lvl="2"/>
            <a:r>
              <a:rPr lang="en-US" dirty="0" smtClean="0"/>
              <a:t>2.7 grams of CHO per pound of body weight per day</a:t>
            </a:r>
          </a:p>
          <a:p>
            <a:pPr lvl="2"/>
            <a:r>
              <a:rPr lang="en-US" dirty="0" smtClean="0"/>
              <a:t>3.6-4.5 grams of CHO per pound of body weight during hard training.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Pre-exercise Meal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Eat 3-4 hours before an event providing 200-350 grams of carbohydrates (4 g/kg). </a:t>
            </a:r>
          </a:p>
          <a:p>
            <a:r>
              <a:rPr lang="en-US" dirty="0" smtClean="0"/>
              <a:t>Avoid high fat and fiber. </a:t>
            </a:r>
          </a:p>
          <a:p>
            <a:r>
              <a:rPr lang="en-US" dirty="0" smtClean="0"/>
              <a:t>Meal Examples</a:t>
            </a:r>
          </a:p>
          <a:p>
            <a:pPr lvl="1"/>
            <a:r>
              <a:rPr lang="en-US" dirty="0" smtClean="0"/>
              <a:t>scrambled egg white with white toast/jam and banana</a:t>
            </a:r>
          </a:p>
          <a:p>
            <a:pPr lvl="1"/>
            <a:r>
              <a:rPr lang="en-US" dirty="0" smtClean="0"/>
              <a:t>1 bagel with fat-free or low-fat cream cheese and jelly and 1 banana</a:t>
            </a:r>
          </a:p>
          <a:p>
            <a:pPr lvl="1"/>
            <a:r>
              <a:rPr lang="en-US" dirty="0" smtClean="0"/>
              <a:t>6” turkey sub on Italian bread with lettuce/tomato and mustard</a:t>
            </a:r>
          </a:p>
          <a:p>
            <a:pPr lvl="1"/>
            <a:r>
              <a:rPr lang="en-US" dirty="0" smtClean="0"/>
              <a:t>3-oz grilled chicken breast with small baked potato and roll</a:t>
            </a:r>
          </a:p>
          <a:p>
            <a:pPr lvl="1"/>
            <a:r>
              <a:rPr lang="en-US" dirty="0" smtClean="0"/>
              <a:t>2 cups plain pasta with 1 plain roll</a:t>
            </a:r>
          </a:p>
          <a:p>
            <a:pPr lvl="1"/>
            <a:r>
              <a:rPr lang="en-US" dirty="0" smtClean="0"/>
              <a:t>1 can of low fat sport shake no more than 25 grams of protein, 1 sports bar, and 1 banana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Pre-snack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503920" cy="45720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Unable to eat large meal. </a:t>
            </a:r>
          </a:p>
          <a:p>
            <a:r>
              <a:rPr lang="en-US" dirty="0" smtClean="0"/>
              <a:t>Consume high carbohydrate snack (1g/kg) less than 1 hour before exercise. </a:t>
            </a:r>
          </a:p>
          <a:p>
            <a:r>
              <a:rPr lang="en-US" dirty="0" smtClean="0"/>
              <a:t>Snack Examples</a:t>
            </a:r>
          </a:p>
          <a:p>
            <a:pPr lvl="1"/>
            <a:r>
              <a:rPr lang="en-US" dirty="0" smtClean="0"/>
              <a:t>fresh fruit (banana, orange slices)</a:t>
            </a:r>
          </a:p>
          <a:p>
            <a:pPr lvl="1"/>
            <a:r>
              <a:rPr lang="en-US" dirty="0" smtClean="0"/>
              <a:t>½ energy bar</a:t>
            </a:r>
          </a:p>
          <a:p>
            <a:pPr lvl="1"/>
            <a:r>
              <a:rPr lang="en-US" dirty="0" smtClean="0"/>
              <a:t>½ bagel or English muffin </a:t>
            </a:r>
          </a:p>
          <a:p>
            <a:pPr lvl="1"/>
            <a:r>
              <a:rPr lang="en-US" dirty="0" smtClean="0"/>
              <a:t>8-12 oz sport drinks (Gatorade, </a:t>
            </a:r>
            <a:r>
              <a:rPr lang="en-US" dirty="0" err="1" smtClean="0"/>
              <a:t>PowerBar</a:t>
            </a:r>
            <a:r>
              <a:rPr lang="en-US" dirty="0" smtClean="0"/>
              <a:t> Endurance Sports Drink)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During Exercise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Exceed 60 minutes refuel with 30–60 grams of carbohydrates every hour.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Preferable carbohydrate source sport drinks or rice crisp treats at half-time.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sportsnutritioninsider.insidefitnessmag.com/wp-content/uploads/2012/06/20090415_sports_dr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124200"/>
            <a:ext cx="2857500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Food Recovery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45720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“Recovery window” is 30 minutes -1 hour after exercise. </a:t>
            </a:r>
          </a:p>
          <a:p>
            <a:r>
              <a:rPr lang="en-US" sz="9600" dirty="0" smtClean="0"/>
              <a:t>Consume about 40–80 grams of carbohydrates and 10–20 grams of protein after exercise. </a:t>
            </a:r>
          </a:p>
          <a:p>
            <a:r>
              <a:rPr lang="en-US" sz="9600" dirty="0" smtClean="0"/>
              <a:t>Drink plenty of fluids. </a:t>
            </a:r>
          </a:p>
          <a:p>
            <a:r>
              <a:rPr lang="en-US" sz="9600" dirty="0" smtClean="0"/>
              <a:t>Replenish electrolytes. </a:t>
            </a:r>
          </a:p>
          <a:p>
            <a:r>
              <a:rPr lang="en-US" sz="9600" dirty="0" smtClean="0"/>
              <a:t>Eat a meal within 2 hours of exercise. </a:t>
            </a:r>
          </a:p>
          <a:p>
            <a:r>
              <a:rPr lang="en-US" sz="9600" dirty="0" smtClean="0"/>
              <a:t>Post-exercise snack ideas: </a:t>
            </a:r>
          </a:p>
          <a:p>
            <a:pPr lvl="1"/>
            <a:r>
              <a:rPr lang="en-US" sz="9600" dirty="0" smtClean="0"/>
              <a:t>16 oz low-fat chocolate milk </a:t>
            </a:r>
          </a:p>
          <a:p>
            <a:pPr lvl="1"/>
            <a:r>
              <a:rPr lang="en-US" sz="9600" dirty="0" smtClean="0"/>
              <a:t>turkey sandwich</a:t>
            </a:r>
          </a:p>
          <a:p>
            <a:pPr lvl="1"/>
            <a:r>
              <a:rPr lang="en-US" sz="9600" dirty="0" smtClean="0"/>
              <a:t>banana + whole wheat crackers + PB </a:t>
            </a:r>
          </a:p>
          <a:p>
            <a:pPr lvl="1"/>
            <a:r>
              <a:rPr lang="en-US" sz="9600" dirty="0" smtClean="0"/>
              <a:t>fruit and </a:t>
            </a:r>
            <a:r>
              <a:rPr lang="en-US" sz="9600" dirty="0" err="1" smtClean="0"/>
              <a:t>greek</a:t>
            </a:r>
            <a:r>
              <a:rPr lang="en-US" sz="9600" dirty="0" smtClean="0"/>
              <a:t> yogurt </a:t>
            </a:r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  <a:p>
            <a:endParaRPr lang="en-US" dirty="0"/>
          </a:p>
        </p:txBody>
      </p:sp>
      <p:pic>
        <p:nvPicPr>
          <p:cNvPr id="18434" name="Picture 2" descr="http://fittrainingconcepts.com/wp-content/uploads/2012/05/chocolate-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505200"/>
            <a:ext cx="1905000" cy="266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 for Athletes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Water regulates the body temperature, lubricates joints, and helps transport nutrients for energy and health. </a:t>
            </a:r>
          </a:p>
          <a:p>
            <a:endParaRPr lang="en-US" dirty="0"/>
          </a:p>
        </p:txBody>
      </p:sp>
      <p:pic>
        <p:nvPicPr>
          <p:cNvPr id="34818" name="Picture 2" descr="http://classicwatersolutions.com/wp-content/uploads/2012/01/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76962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water should I be drinking?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no set guidelines for water intake while exercising because everybody is different. </a:t>
            </a:r>
          </a:p>
          <a:p>
            <a:r>
              <a:rPr lang="en-US" dirty="0" smtClean="0"/>
              <a:t>Sweat rate, humidity, exercise intensity, and urination influence water intake. </a:t>
            </a:r>
          </a:p>
          <a:p>
            <a:r>
              <a:rPr lang="en-US" dirty="0" smtClean="0"/>
              <a:t>Simple way to make sure you’re staying properly hydrated is to check your urine.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ppforhealth.com/wp-content/uploads/2011/07/Urine-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5514975" cy="54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880</Words>
  <Application>Microsoft Office PowerPoint</Application>
  <PresentationFormat>On-screen Show (4:3)</PresentationFormat>
  <Paragraphs>135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Sports Nutrition</vt:lpstr>
      <vt:lpstr>Standard Football Nutrition Recommendations</vt:lpstr>
      <vt:lpstr>Pre-exercise Meal </vt:lpstr>
      <vt:lpstr>Pre-snack </vt:lpstr>
      <vt:lpstr>During Exercise</vt:lpstr>
      <vt:lpstr>Food Recovery </vt:lpstr>
      <vt:lpstr>Hydration for Athletes </vt:lpstr>
      <vt:lpstr>How much water should I be drinking?</vt:lpstr>
      <vt:lpstr>Slide 9</vt:lpstr>
      <vt:lpstr>Signs of Dehydration</vt:lpstr>
      <vt:lpstr>Before Activity</vt:lpstr>
      <vt:lpstr>What to Drink During Exercise?</vt:lpstr>
      <vt:lpstr>After Exercise</vt:lpstr>
      <vt:lpstr>Sports Drinks</vt:lpstr>
      <vt:lpstr>Energy Drinks and Sports</vt:lpstr>
      <vt:lpstr>Dietary Supplements </vt:lpstr>
      <vt:lpstr>Slide 17</vt:lpstr>
      <vt:lpstr>Dietary Supplements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Kaitlyn</dc:creator>
  <cp:lastModifiedBy>Kaitlyn</cp:lastModifiedBy>
  <cp:revision>49</cp:revision>
  <dcterms:created xsi:type="dcterms:W3CDTF">2013-05-28T18:21:51Z</dcterms:created>
  <dcterms:modified xsi:type="dcterms:W3CDTF">2013-05-30T02:51:24Z</dcterms:modified>
</cp:coreProperties>
</file>