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70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4146-EEC9-4F76-90BD-39744A6948B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464416-7B86-49EC-BCA0-E4C181B1DD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4146-EEC9-4F76-90BD-39744A6948B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4416-7B86-49EC-BCA0-E4C181B1D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4146-EEC9-4F76-90BD-39744A6948B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4416-7B86-49EC-BCA0-E4C181B1D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4146-EEC9-4F76-90BD-39744A6948B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4416-7B86-49EC-BCA0-E4C181B1D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4146-EEC9-4F76-90BD-39744A6948B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4416-7B86-49EC-BCA0-E4C181B1DD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4146-EEC9-4F76-90BD-39744A6948B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4416-7B86-49EC-BCA0-E4C181B1DD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4146-EEC9-4F76-90BD-39744A6948B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4416-7B86-49EC-BCA0-E4C181B1DDA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4146-EEC9-4F76-90BD-39744A6948B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4416-7B86-49EC-BCA0-E4C181B1D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4146-EEC9-4F76-90BD-39744A6948B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4416-7B86-49EC-BCA0-E4C181B1D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4146-EEC9-4F76-90BD-39744A6948B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4416-7B86-49EC-BCA0-E4C181B1D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4146-EEC9-4F76-90BD-39744A6948B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4416-7B86-49EC-BCA0-E4C181B1D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8714146-EEC9-4F76-90BD-39744A6948BC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1464416-7B86-49EC-BCA0-E4C181B1DD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cpoets.com/sports/fball/index" TargetMode="External"/><Relationship Id="rId3" Type="http://schemas.openxmlformats.org/officeDocument/2006/relationships/hyperlink" Target="http://www.goredlands.com/sports/fball/index" TargetMode="External"/><Relationship Id="rId7" Type="http://schemas.openxmlformats.org/officeDocument/2006/relationships/hyperlink" Target="http://www.cmsathletics.org/sports/fball/index" TargetMode="External"/><Relationship Id="rId2" Type="http://schemas.openxmlformats.org/officeDocument/2006/relationships/hyperlink" Target="http://www.oxyathletics.com/sports/fball/inde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hapmanathletics.com/sports/fball/index" TargetMode="External"/><Relationship Id="rId5" Type="http://schemas.openxmlformats.org/officeDocument/2006/relationships/hyperlink" Target="http://www.clusports.com/football" TargetMode="External"/><Relationship Id="rId10" Type="http://schemas.openxmlformats.org/officeDocument/2006/relationships/image" Target="../media/image10.png"/><Relationship Id="rId4" Type="http://schemas.openxmlformats.org/officeDocument/2006/relationships/hyperlink" Target="http://www.leopardathletics.com/sports/fball/index" TargetMode="External"/><Relationship Id="rId9" Type="http://schemas.openxmlformats.org/officeDocument/2006/relationships/hyperlink" Target="http://www.pe.pomona.edu/sports/fball/inde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raiders.com/index.aspx?path=football" TargetMode="External"/><Relationship Id="rId7" Type="http://schemas.openxmlformats.org/officeDocument/2006/relationships/hyperlink" Target="http://www.willamette.edu/athletics/teams/football/" TargetMode="External"/><Relationship Id="rId2" Type="http://schemas.openxmlformats.org/officeDocument/2006/relationships/hyperlink" Target="http://www.wouwolves.com/index.aspx?path=footbal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boxers.com/index.aspx?tab=football&amp;path=football" TargetMode="External"/><Relationship Id="rId5" Type="http://schemas.openxmlformats.org/officeDocument/2006/relationships/hyperlink" Target="http://www.linfield.edu/sports/teampage.php?sport=fb" TargetMode="External"/><Relationship Id="rId4" Type="http://schemas.openxmlformats.org/officeDocument/2006/relationships/hyperlink" Target="http://www.eousports.com/index.aspx?path=footbal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ltafootball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meteamsonline.com/teams/?u=TOKAYATHLETICS&amp;t=c&amp;s=htosports&amp;p=custom&amp;pagename=Recruit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lfranklin@lodiusd.net?subject=Recruiting" TargetMode="External"/><Relationship Id="rId3" Type="http://schemas.openxmlformats.org/officeDocument/2006/relationships/hyperlink" Target="http://www.playnaia.org/" TargetMode="External"/><Relationship Id="rId7" Type="http://schemas.openxmlformats.org/officeDocument/2006/relationships/hyperlink" Target="http://www.hudl.com/tutorials/usingpremiumhighlights/" TargetMode="External"/><Relationship Id="rId2" Type="http://schemas.openxmlformats.org/officeDocument/2006/relationships/hyperlink" Target="http://web1.ncaa.org/ECWR2/NCAA_EMS/NCAA.j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udl.com/tutorials/gettingstartedathlete/" TargetMode="External"/><Relationship Id="rId5" Type="http://schemas.openxmlformats.org/officeDocument/2006/relationships/hyperlink" Target="http://www.actstudent.org/regist/dates.html" TargetMode="External"/><Relationship Id="rId4" Type="http://schemas.openxmlformats.org/officeDocument/2006/relationships/hyperlink" Target="http://www.collegeboard.org/" TargetMode="External"/><Relationship Id="rId9" Type="http://schemas.openxmlformats.org/officeDocument/2006/relationships/hyperlink" Target="mailto:mholst@tokayfootball.com?subject=Recruiti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goaztecs.cstv.com/sports/m-footbl/sdsu-m-footbl-body.html" TargetMode="External"/><Relationship Id="rId3" Type="http://schemas.openxmlformats.org/officeDocument/2006/relationships/hyperlink" Target="http://www.calbears.com/sports/m-footbl/cal-m-footbl-body.html" TargetMode="External"/><Relationship Id="rId7" Type="http://schemas.openxmlformats.org/officeDocument/2006/relationships/hyperlink" Target="http://www.uclabruins.com/sports/m-footbl/ucla-m-footbl-body.html" TargetMode="External"/><Relationship Id="rId2" Type="http://schemas.openxmlformats.org/officeDocument/2006/relationships/hyperlink" Target="http://www.gostanford.com/sports/m-footbl/stan-m-footbl-bod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sctrojans.com/sports/m-footbl/usc-m-footbl-body.html" TargetMode="External"/><Relationship Id="rId5" Type="http://schemas.openxmlformats.org/officeDocument/2006/relationships/hyperlink" Target="http://www.gobulldogs.com/sports/m-footbl/fres-m-footbl-body.html" TargetMode="External"/><Relationship Id="rId4" Type="http://schemas.openxmlformats.org/officeDocument/2006/relationships/hyperlink" Target="http://www.sjsuspartans.com/SportSelect.dbml?SPID=2290&amp;SPSID=29304" TargetMode="External"/><Relationship Id="rId9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rnetsports.com/sports/football/" TargetMode="External"/><Relationship Id="rId2" Type="http://schemas.openxmlformats.org/officeDocument/2006/relationships/hyperlink" Target="http://www.ucdavisaggies.com/sports/m-footbl/ucda-m-footbl-bod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hyperlink" Target="http://usdtoreros.cstv.com/sports/m-footbl/usd-m-footbl-body.html" TargetMode="External"/><Relationship Id="rId4" Type="http://schemas.openxmlformats.org/officeDocument/2006/relationships/hyperlink" Target="http://www.gopoly.com/sports/fball/inde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u.edu/athletics/football/" TargetMode="External"/><Relationship Id="rId2" Type="http://schemas.openxmlformats.org/officeDocument/2006/relationships/hyperlink" Target="http://www.hsujacks.com/index.aspx?tab=football&amp;path=footbal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://www.menloathletics.com/sport/0/5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037" y="713096"/>
            <a:ext cx="6512948" cy="15621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599" y="3200400"/>
            <a:ext cx="7740385" cy="24384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Segoe Print" pitchFamily="2" charset="0"/>
              </a:rPr>
              <a:t>What You Need to Know to Play College Football</a:t>
            </a:r>
            <a:endParaRPr lang="en-US" sz="4000" b="1" dirty="0">
              <a:solidFill>
                <a:schemeClr val="tx1"/>
              </a:solidFill>
              <a:latin typeface="Segoe Print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03546"/>
            <a:ext cx="2141837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3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Division III Schools in CA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Occidental College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University of Redlands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University of </a:t>
            </a:r>
            <a:r>
              <a:rPr lang="en-US" dirty="0" err="1" smtClean="0">
                <a:hlinkClick r:id="rId4"/>
              </a:rPr>
              <a:t>LaVerne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California Lutheran University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Chapman University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Claremont-</a:t>
            </a:r>
            <a:r>
              <a:rPr lang="en-US" dirty="0" err="1" smtClean="0">
                <a:hlinkClick r:id="rId7"/>
              </a:rPr>
              <a:t>Mudd</a:t>
            </a:r>
            <a:r>
              <a:rPr lang="en-US" dirty="0" smtClean="0">
                <a:hlinkClick r:id="rId7"/>
              </a:rPr>
              <a:t>-Scripps College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Whittier College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Pomona-</a:t>
            </a:r>
            <a:r>
              <a:rPr lang="en-US" dirty="0" err="1" smtClean="0">
                <a:hlinkClick r:id="rId9"/>
              </a:rPr>
              <a:t>Pitzer</a:t>
            </a:r>
            <a:r>
              <a:rPr lang="en-US" dirty="0" smtClean="0">
                <a:hlinkClick r:id="rId9"/>
              </a:rPr>
              <a:t> College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28800"/>
            <a:ext cx="2181224" cy="164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0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Other Small Schools in the West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Western Oregon - DII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Southern Oregon – NAIA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Eastern Oregon – NAIA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Linfield – DIII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Pacific – DIII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Willamette - DIII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71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Other schools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don’t limit yourselves location-wise, there are endless possibilities</a:t>
            </a:r>
          </a:p>
          <a:p>
            <a:r>
              <a:rPr lang="en-US" dirty="0" smtClean="0"/>
              <a:t>Sometimes the best move is to get away and get a new experience in a different part of the country</a:t>
            </a:r>
          </a:p>
          <a:p>
            <a:r>
              <a:rPr lang="en-US" dirty="0" smtClean="0"/>
              <a:t>Is there somewhere you’ve always wanted to visit? Look into schools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Junior Colleges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Delta </a:t>
            </a:r>
            <a:r>
              <a:rPr lang="en-US" dirty="0" smtClean="0">
                <a:hlinkClick r:id="rId2"/>
              </a:rPr>
              <a:t>College</a:t>
            </a:r>
            <a:endParaRPr lang="en-US" dirty="0"/>
          </a:p>
          <a:p>
            <a:r>
              <a:rPr lang="en-US" dirty="0" smtClean="0"/>
              <a:t>Plenty </a:t>
            </a:r>
            <a:r>
              <a:rPr lang="en-US" dirty="0" smtClean="0"/>
              <a:t>of others in immediate area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5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How much $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thing that matters is: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TOTAL COST OF ATTENDANCE</a:t>
            </a:r>
            <a:r>
              <a:rPr lang="en-US" dirty="0" smtClean="0"/>
              <a:t> = (</a:t>
            </a:r>
            <a:r>
              <a:rPr lang="en-US" dirty="0" err="1" smtClean="0"/>
              <a:t>Tutition</a:t>
            </a:r>
            <a:r>
              <a:rPr lang="en-US" dirty="0" smtClean="0"/>
              <a:t> + Fees + Room &amp; Board + Books + Supplies + Personal Expenses + Transportation) – (Athletic Scholarships + Academic Scholarships + Private Scholarships)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The remaining money is what you, your parents/guardians, or loans have to cover each year.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DON’T WORRY ABOUT HOW MUCH MONEY YOU GET FOR FOOTBALL! CONCENTRATE ON THE TOTAL COST OF ATTENDANCE!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4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What’s Left?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a lot on your plate</a:t>
            </a:r>
          </a:p>
          <a:p>
            <a:r>
              <a:rPr lang="en-US" dirty="0" smtClean="0"/>
              <a:t>Continue to perform well academically</a:t>
            </a:r>
          </a:p>
          <a:p>
            <a:r>
              <a:rPr lang="en-US" dirty="0" smtClean="0"/>
              <a:t>Continue to take part in the Strength &amp; Conditioning program</a:t>
            </a:r>
          </a:p>
          <a:p>
            <a:r>
              <a:rPr lang="en-US" dirty="0" smtClean="0"/>
              <a:t>If you plan on playing another HS sport, DO IT! You are only in HS once!</a:t>
            </a:r>
          </a:p>
          <a:p>
            <a:r>
              <a:rPr lang="en-US" dirty="0" smtClean="0"/>
              <a:t>The work you put into the process will be matched by the coaching staff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9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Resources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our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to find information and handouts that relate to the recruitment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276600"/>
            <a:ext cx="3349367" cy="312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Is it for Me?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commitment</a:t>
            </a:r>
          </a:p>
          <a:p>
            <a:r>
              <a:rPr lang="en-US" dirty="0" smtClean="0"/>
              <a:t>20+ hours per week on top of academics</a:t>
            </a:r>
          </a:p>
          <a:p>
            <a:r>
              <a:rPr lang="en-US" dirty="0" smtClean="0"/>
              <a:t>Travel to away games – no weekends</a:t>
            </a:r>
          </a:p>
          <a:p>
            <a:r>
              <a:rPr lang="en-US" dirty="0" smtClean="0"/>
              <a:t>Competition</a:t>
            </a:r>
          </a:p>
          <a:p>
            <a:r>
              <a:rPr lang="en-US" dirty="0" smtClean="0"/>
              <a:t>IT’S YOUR LIFE!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74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Benefits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US" dirty="0" smtClean="0"/>
              <a:t>You will have a group of friends at school immediately</a:t>
            </a:r>
          </a:p>
          <a:p>
            <a:r>
              <a:rPr lang="en-US" dirty="0" smtClean="0"/>
              <a:t>You will have a network of friends for life</a:t>
            </a:r>
          </a:p>
          <a:p>
            <a:r>
              <a:rPr lang="en-US" dirty="0" smtClean="0"/>
              <a:t>You will stay more focused academically</a:t>
            </a:r>
          </a:p>
          <a:p>
            <a:r>
              <a:rPr lang="en-US" dirty="0" smtClean="0"/>
              <a:t>You will continue to learn valuable life lessons</a:t>
            </a:r>
          </a:p>
          <a:p>
            <a:r>
              <a:rPr lang="en-US" dirty="0" smtClean="0"/>
              <a:t>You will continue to learn more about football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137" y="3886200"/>
            <a:ext cx="23717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6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Process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Apply to the </a:t>
            </a:r>
            <a:r>
              <a:rPr lang="en-US" dirty="0" smtClean="0">
                <a:hlinkClick r:id="rId2"/>
              </a:rPr>
              <a:t>NCAA Eligibility Center</a:t>
            </a:r>
            <a:r>
              <a:rPr lang="en-US" dirty="0" smtClean="0"/>
              <a:t> – for DI &amp; DII</a:t>
            </a:r>
          </a:p>
          <a:p>
            <a:r>
              <a:rPr lang="en-US" dirty="0" smtClean="0"/>
              <a:t>Apply to the </a:t>
            </a:r>
            <a:r>
              <a:rPr lang="en-US" dirty="0" smtClean="0">
                <a:hlinkClick r:id="rId3"/>
              </a:rPr>
              <a:t>NAIA Eligibility Center</a:t>
            </a:r>
            <a:endParaRPr lang="en-US" dirty="0" smtClean="0"/>
          </a:p>
          <a:p>
            <a:r>
              <a:rPr lang="en-US" dirty="0" smtClean="0"/>
              <a:t>Take the </a:t>
            </a:r>
            <a:r>
              <a:rPr lang="en-US" dirty="0" smtClean="0">
                <a:hlinkClick r:id="rId4"/>
              </a:rPr>
              <a:t>SAT</a:t>
            </a:r>
            <a:r>
              <a:rPr lang="en-US" dirty="0" smtClean="0"/>
              <a:t>/</a:t>
            </a:r>
            <a:r>
              <a:rPr lang="en-US" dirty="0" smtClean="0">
                <a:hlinkClick r:id="rId5"/>
              </a:rPr>
              <a:t>ACT</a:t>
            </a:r>
            <a:endParaRPr lang="en-US" dirty="0" smtClean="0"/>
          </a:p>
          <a:p>
            <a:r>
              <a:rPr lang="en-US" dirty="0" smtClean="0"/>
              <a:t>Get an updated transcript</a:t>
            </a:r>
          </a:p>
          <a:p>
            <a:r>
              <a:rPr lang="en-US" dirty="0" smtClean="0">
                <a:hlinkClick r:id="rId6"/>
              </a:rPr>
              <a:t>Update your </a:t>
            </a:r>
            <a:r>
              <a:rPr lang="en-US" dirty="0" err="1" smtClean="0">
                <a:hlinkClick r:id="rId6"/>
              </a:rPr>
              <a:t>Hudl</a:t>
            </a:r>
            <a:r>
              <a:rPr lang="en-US" dirty="0" smtClean="0">
                <a:hlinkClick r:id="rId6"/>
              </a:rPr>
              <a:t> profile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Make your </a:t>
            </a:r>
            <a:r>
              <a:rPr lang="en-US" dirty="0" err="1" smtClean="0">
                <a:hlinkClick r:id="rId7"/>
              </a:rPr>
              <a:t>Hudl</a:t>
            </a:r>
            <a:r>
              <a:rPr lang="en-US" dirty="0" smtClean="0">
                <a:hlinkClick r:id="rId7"/>
              </a:rPr>
              <a:t> premium highlight film</a:t>
            </a:r>
            <a:endParaRPr lang="en-US" dirty="0" smtClean="0"/>
          </a:p>
          <a:p>
            <a:r>
              <a:rPr lang="en-US" dirty="0" smtClean="0"/>
              <a:t>Find your best game film</a:t>
            </a:r>
          </a:p>
          <a:p>
            <a:r>
              <a:rPr lang="en-US" dirty="0" smtClean="0"/>
              <a:t>Find schools of interest</a:t>
            </a:r>
          </a:p>
          <a:p>
            <a:r>
              <a:rPr lang="en-US" dirty="0" smtClean="0"/>
              <a:t>Fill our recruiting questionnaires</a:t>
            </a:r>
          </a:p>
          <a:p>
            <a:r>
              <a:rPr lang="en-US" dirty="0" smtClean="0"/>
              <a:t>If a college coach asks for highlight or game film, contact </a:t>
            </a:r>
            <a:r>
              <a:rPr lang="en-US" dirty="0" smtClean="0">
                <a:hlinkClick r:id="rId8"/>
              </a:rPr>
              <a:t>Coach Franklin</a:t>
            </a:r>
            <a:r>
              <a:rPr lang="en-US" dirty="0" smtClean="0"/>
              <a:t> or </a:t>
            </a:r>
            <a:r>
              <a:rPr lang="en-US" dirty="0" smtClean="0">
                <a:hlinkClick r:id="rId9"/>
              </a:rPr>
              <a:t>Coach Holst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What school is best for me?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</a:p>
          <a:p>
            <a:r>
              <a:rPr lang="en-US" dirty="0" smtClean="0"/>
              <a:t>Major</a:t>
            </a:r>
          </a:p>
          <a:p>
            <a:r>
              <a:rPr lang="en-US" dirty="0" smtClean="0"/>
              <a:t>Campus</a:t>
            </a:r>
          </a:p>
          <a:p>
            <a:r>
              <a:rPr lang="en-US" dirty="0" smtClean="0"/>
              <a:t>Academic reputation</a:t>
            </a:r>
          </a:p>
          <a:p>
            <a:r>
              <a:rPr lang="en-US" dirty="0" smtClean="0"/>
              <a:t>Workforce in area</a:t>
            </a:r>
          </a:p>
          <a:p>
            <a:r>
              <a:rPr lang="en-US" dirty="0" smtClean="0"/>
              <a:t>Successful football program</a:t>
            </a:r>
          </a:p>
          <a:p>
            <a:r>
              <a:rPr lang="en-US" dirty="0" smtClean="0"/>
              <a:t>Relationship with coaches</a:t>
            </a:r>
          </a:p>
          <a:p>
            <a:r>
              <a:rPr lang="en-US" dirty="0" smtClean="0"/>
              <a:t>Feeling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52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Divison</a:t>
            </a:r>
            <a:r>
              <a:rPr lang="en-US" dirty="0" smtClean="0">
                <a:solidFill>
                  <a:srgbClr val="7030A0"/>
                </a:solidFill>
              </a:rPr>
              <a:t> 1A </a:t>
            </a:r>
            <a:r>
              <a:rPr lang="en-US" dirty="0" smtClean="0">
                <a:solidFill>
                  <a:srgbClr val="7030A0"/>
                </a:solidFill>
              </a:rPr>
              <a:t>Schools in CA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Stanford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Cal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San Jose State 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Fresno State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USC 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UCLA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San Diego State 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491038"/>
            <a:ext cx="2128296" cy="145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8392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Division </a:t>
            </a:r>
            <a:r>
              <a:rPr lang="en-US" dirty="0" smtClean="0">
                <a:solidFill>
                  <a:srgbClr val="7030A0"/>
                </a:solidFill>
              </a:rPr>
              <a:t>1AA </a:t>
            </a:r>
            <a:r>
              <a:rPr lang="en-US" dirty="0" smtClean="0">
                <a:solidFill>
                  <a:srgbClr val="7030A0"/>
                </a:solidFill>
              </a:rPr>
              <a:t>Schools in CA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UC Davis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Sacramento State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Cal Poly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University of San Diego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810000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Division II Schools in CA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Humboldt State University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Azusa Pacific University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733799"/>
            <a:ext cx="3409950" cy="189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1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NAIA Schools in CA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Menlo College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113" y="4038600"/>
            <a:ext cx="2915478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3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274</TotalTime>
  <Words>477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PowerPoint Presentation</vt:lpstr>
      <vt:lpstr>Is it for Me?</vt:lpstr>
      <vt:lpstr>The Benefits</vt:lpstr>
      <vt:lpstr>The Process</vt:lpstr>
      <vt:lpstr>What school is best for me?</vt:lpstr>
      <vt:lpstr>Divison 1A Schools in CA</vt:lpstr>
      <vt:lpstr>Division 1AA Schools in CA</vt:lpstr>
      <vt:lpstr>Division II Schools in CA</vt:lpstr>
      <vt:lpstr>NAIA Schools in CA</vt:lpstr>
      <vt:lpstr>Division III Schools in CA</vt:lpstr>
      <vt:lpstr>Other Small Schools in the West</vt:lpstr>
      <vt:lpstr>Other schools</vt:lpstr>
      <vt:lpstr>Junior Colleges</vt:lpstr>
      <vt:lpstr>How much $</vt:lpstr>
      <vt:lpstr>What’s Left?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Holst (Plaza Robles High)</dc:creator>
  <cp:lastModifiedBy>Michael Holst (Plaza Robles High)</cp:lastModifiedBy>
  <cp:revision>14</cp:revision>
  <dcterms:created xsi:type="dcterms:W3CDTF">2012-11-14T16:35:41Z</dcterms:created>
  <dcterms:modified xsi:type="dcterms:W3CDTF">2012-11-15T21:40:25Z</dcterms:modified>
</cp:coreProperties>
</file>