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5" r:id="rId1"/>
  </p:sldMasterIdLst>
  <p:notesMasterIdLst>
    <p:notesMasterId r:id="rId45"/>
  </p:notesMasterIdLst>
  <p:handoutMasterIdLst>
    <p:handoutMasterId r:id="rId46"/>
  </p:handoutMasterIdLst>
  <p:sldIdLst>
    <p:sldId id="292" r:id="rId2"/>
    <p:sldId id="260" r:id="rId3"/>
    <p:sldId id="257" r:id="rId4"/>
    <p:sldId id="295" r:id="rId5"/>
    <p:sldId id="298" r:id="rId6"/>
    <p:sldId id="311" r:id="rId7"/>
    <p:sldId id="294" r:id="rId8"/>
    <p:sldId id="258" r:id="rId9"/>
    <p:sldId id="259" r:id="rId10"/>
    <p:sldId id="261" r:id="rId11"/>
    <p:sldId id="296" r:id="rId12"/>
    <p:sldId id="267" r:id="rId13"/>
    <p:sldId id="268" r:id="rId14"/>
    <p:sldId id="269" r:id="rId15"/>
    <p:sldId id="312" r:id="rId16"/>
    <p:sldId id="299" r:id="rId17"/>
    <p:sldId id="280" r:id="rId18"/>
    <p:sldId id="281" r:id="rId19"/>
    <p:sldId id="303" r:id="rId20"/>
    <p:sldId id="266" r:id="rId21"/>
    <p:sldId id="282" r:id="rId22"/>
    <p:sldId id="283" r:id="rId23"/>
    <p:sldId id="289" r:id="rId24"/>
    <p:sldId id="301" r:id="rId25"/>
    <p:sldId id="285" r:id="rId26"/>
    <p:sldId id="262" r:id="rId27"/>
    <p:sldId id="302" r:id="rId28"/>
    <p:sldId id="286" r:id="rId29"/>
    <p:sldId id="304" r:id="rId30"/>
    <p:sldId id="313" r:id="rId31"/>
    <p:sldId id="318" r:id="rId32"/>
    <p:sldId id="314" r:id="rId33"/>
    <p:sldId id="291" r:id="rId34"/>
    <p:sldId id="315" r:id="rId35"/>
    <p:sldId id="275" r:id="rId36"/>
    <p:sldId id="272" r:id="rId37"/>
    <p:sldId id="274" r:id="rId38"/>
    <p:sldId id="316" r:id="rId39"/>
    <p:sldId id="319" r:id="rId40"/>
    <p:sldId id="317" r:id="rId41"/>
    <p:sldId id="306" r:id="rId42"/>
    <p:sldId id="276" r:id="rId43"/>
    <p:sldId id="309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10" autoAdjust="0"/>
    <p:restoredTop sz="76726" autoAdjust="0"/>
  </p:normalViewPr>
  <p:slideViewPr>
    <p:cSldViewPr snapToObjects="1">
      <p:cViewPr varScale="1">
        <p:scale>
          <a:sx n="52" d="100"/>
          <a:sy n="52" d="100"/>
        </p:scale>
        <p:origin x="-14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6FA50E-CCBF-4B0F-853A-F0D12E9453B8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8DE923-9833-498F-B25E-407DB0F1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0309E4E-C832-4D7F-9EB1-703228C6D4C9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51A2AF-E60C-4602-BD29-D071B86A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FDF03F-C6E9-4C20-82F6-532455671CD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Tim turns back to Lance, Lance handles this slide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1941A6-7BAB-47C3-90DF-22701831375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AB17A1-2973-4697-A446-D0102F0633C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the slide where Coach Kuehn introduces Joe 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80F816-6A86-455B-97D4-F6E4D6BED579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D846A9-B809-4750-96DA-B025599B86D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E5F842-4620-4A65-A1A2-5B6AD131E72D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E5F842-4620-4A65-A1A2-5B6AD131E72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79F64-A0DD-4D31-B03E-E0328D6C15B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Joe introduces Brett, Brett talks about what is needed, and HOW MUCH WE PLAN TO RAISE - $6,000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Gold will also receive announcements during the game!				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Gold &amp; Navy will also receive a link to you business from Rosemount Lacrosse website and an autographed team poster</a:t>
            </a:r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459B19-36E1-44EF-BA1C-EE79451F28A3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79F64-A0DD-4D31-B03E-E0328D6C15B6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F70105-CFD8-4D2C-87A7-AC6F8F285A0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37BA58-D363-4839-9F84-3E99DB53813E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BD62C5-02C5-4668-A15A-EED2B4D0962D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BD62C5-02C5-4668-A15A-EED2B4D0962D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E5F842-4620-4A65-A1A2-5B6AD131E72D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79F64-A0DD-4D31-B03E-E0328D6C15B6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139904-EDA5-48D2-BA8B-06ABD32501A8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B547FE-EB84-401F-B802-43DB0BFB85D0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F4F066-E2FB-4548-AAB6-89AF76BECBAD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1A2AF-E60C-4602-BD29-D071B86A4E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tIns="182880" bIns="18288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C260E-1FBF-44E6-9DF5-9BA07605231D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BF09-5775-4580-B759-485E57EF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anchor="b"/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/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9C9F-F8A4-4B18-A868-98CDD8CA19E8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DEEE-8347-444C-BE07-A6C898678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FDB4-02FE-403A-9551-B36A2C5FE706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0A0DA-262E-422F-AC05-1E5C23ECB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7F1-DD74-473F-96D6-B13386B11F57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46BB-175A-4905-AA04-3DF4CD551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1D0E-6907-43E0-AEF1-BF67F9725C6E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A189-0FED-4073-A1F4-5A3F22B33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/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21413"/>
            <a:ext cx="2133600" cy="3000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89F89D-AB56-488E-9FA1-E3391F1E4B68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11888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11888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77A454-99D2-4A78-B9BD-27D68A8CD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67C6-B597-4930-B287-88AAF35A3EE1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B1EE-85B3-4EBE-A831-5FFE94462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6F5D-5B7B-4421-930A-48F71D550758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D606-BAEB-423E-80B5-C5EC28300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F6F63-E9F1-40D4-B556-D0288D6621E7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A491-24D8-4276-8396-520D69722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963E-D0A3-4D91-9F88-DEEB44DD3681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53AA-65C4-4453-BF9F-2E2BB59F2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C087-D99C-4DBE-8F7B-0481122736F6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C336-9574-44DD-9051-89038E9FD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/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00AF-B611-487C-9987-E35E88172527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BFDE-2DF5-4EF7-815A-7A89FE018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1263650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712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6175"/>
            <a:ext cx="2133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 smtClean="0">
                <a:solidFill>
                  <a:srgbClr val="7F7F7F"/>
                </a:solidFill>
                <a:latin typeface="Corbel" charset="0"/>
              </a:defRPr>
            </a:lvl1pPr>
          </a:lstStyle>
          <a:p>
            <a:pPr>
              <a:defRPr/>
            </a:pPr>
            <a:fld id="{DB74A4E8-7136-4AA8-A58C-34BF8D6964D9}" type="datetime1">
              <a:rPr lang="en-US"/>
              <a:pPr>
                <a:defRPr/>
              </a:pPr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6175"/>
            <a:ext cx="2895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7F7F7F"/>
                </a:solidFill>
                <a:latin typeface="Corbel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6175"/>
            <a:ext cx="2133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7F7F7F"/>
                </a:solidFill>
                <a:latin typeface="Corbel" charset="0"/>
              </a:defRPr>
            </a:lvl1pPr>
          </a:lstStyle>
          <a:p>
            <a:pPr>
              <a:defRPr/>
            </a:pPr>
            <a:fld id="{383F87F5-7502-418D-B58F-2ECE3C0F6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2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</p:sldLayoutIdLst>
  <p:txStyles>
    <p:titleStyle>
      <a:lvl1pPr algn="ctr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54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ctr" rtl="0" fontAlgn="base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ctr" rtl="0" fontAlgn="base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ctr" rtl="0" fontAlgn="base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ctr" rtl="0" fontAlgn="base">
        <a:lnSpc>
          <a:spcPts val="56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SzPct val="80000"/>
        <a:buFont typeface="Wingdings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l"/>
        <a:defRPr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charset="2"/>
        <a:buChar char="l"/>
        <a:defRPr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sz="4300" dirty="0" smtClean="0">
                <a:solidFill>
                  <a:schemeClr val="bg1"/>
                </a:solidFill>
              </a:rPr>
              <a:t>2013 Preseason Meeting </a:t>
            </a:r>
            <a:br>
              <a:rPr lang="en-US" sz="4300" dirty="0" smtClean="0">
                <a:solidFill>
                  <a:schemeClr val="bg1"/>
                </a:solidFill>
              </a:rPr>
            </a:br>
            <a:r>
              <a:rPr lang="en-US" sz="4300" dirty="0" smtClean="0">
                <a:solidFill>
                  <a:schemeClr val="bg1"/>
                </a:solidFill>
              </a:rPr>
              <a:t>(41 days to go)</a:t>
            </a:r>
            <a:endParaRPr lang="en-US" sz="43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892550"/>
            <a:ext cx="31242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Registration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9th and 10th graders must sign up for RAAA ASAP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9th-12th graders must sign up with the High School by March 30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with a current physical. (Yellow packet)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Players will be refunded if they sign up for more than one team based off of team selection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Spring Break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We will have open lacrosse 10:00 am to 12:00pm on Tuesday, Thursday, and Friday of spring break.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Regardless of what team you are on this spring, the season preparation has already started.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Try outs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Try outs are on April 1</a:t>
            </a:r>
            <a:r>
              <a:rPr lang="en-US" baseline="30000" dirty="0" smtClean="0">
                <a:ea typeface="+mn-ea"/>
                <a:cs typeface="+mn-cs"/>
              </a:rPr>
              <a:t>st</a:t>
            </a:r>
            <a:r>
              <a:rPr lang="en-US" dirty="0" smtClean="0">
                <a:ea typeface="+mn-ea"/>
                <a:cs typeface="+mn-cs"/>
              </a:rPr>
              <a:t> and 2</a:t>
            </a:r>
            <a:r>
              <a:rPr lang="en-US" baseline="30000" dirty="0" smtClean="0">
                <a:ea typeface="+mn-ea"/>
                <a:cs typeface="+mn-cs"/>
              </a:rPr>
              <a:t>nd</a:t>
            </a:r>
            <a:r>
              <a:rPr lang="en-US" dirty="0" smtClean="0">
                <a:ea typeface="+mn-ea"/>
                <a:cs typeface="+mn-cs"/>
              </a:rPr>
              <a:t> with a possible 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day.</a:t>
            </a:r>
            <a:endParaRPr lang="en-US" baseline="300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Team selection will be by April 3rd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Location of try outs will be dependent on weather. Player must wear try out </a:t>
            </a:r>
            <a:r>
              <a:rPr lang="en-US" dirty="0" err="1" smtClean="0">
                <a:ea typeface="+mn-ea"/>
                <a:cs typeface="+mn-cs"/>
              </a:rPr>
              <a:t>pinnies</a:t>
            </a:r>
            <a:r>
              <a:rPr lang="en-US" dirty="0" smtClean="0">
                <a:ea typeface="+mn-ea"/>
                <a:cs typeface="+mn-cs"/>
              </a:rPr>
              <a:t>. They will be given out April 1</a:t>
            </a:r>
            <a:r>
              <a:rPr lang="en-US" baseline="30000" dirty="0" smtClean="0">
                <a:ea typeface="+mn-ea"/>
                <a:cs typeface="+mn-cs"/>
              </a:rPr>
              <a:t>st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Try outs most likely will be split by experience groups and age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If you miss try outs, you will be put on lowest team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Try outs are considered practices and cannot be missed. Season starts too soon.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Try outs will consist of a 1.5 mile timed run</a:t>
            </a:r>
            <a:r>
              <a:rPr lang="en-US" smtClean="0">
                <a:ea typeface="+mn-ea"/>
                <a:cs typeface="+mn-cs"/>
              </a:rPr>
              <a:t>. 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Team Selection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Teams will be selected based upon: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Player skill level (including speed, stick skills, size and Lacrosse IQ)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Need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Comprehensive player </a:t>
            </a:r>
            <a:r>
              <a:rPr lang="en-US" b="1" u="sng" dirty="0" smtClean="0">
                <a:ea typeface="+mn-ea"/>
              </a:rPr>
              <a:t>work ethic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Academics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Player attitude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Citizenship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Dedication to program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7467600" cy="5821362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Varsity will be 20-24 players initially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JV will be 20-25 players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9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and 10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graders who do not make JV or Varsity will play on the RAAA 9/10 team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11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and 12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graders cannot play on the 9/10 team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Players will be refunded based which team they make. (only have to pay for 1 team)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>
              <a:defRPr/>
            </a:pPr>
            <a:r>
              <a:rPr lang="en-US" dirty="0" smtClean="0"/>
              <a:t>Team Building (Ellen)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>
              <a:defRPr/>
            </a:pPr>
            <a:r>
              <a:rPr lang="en-US" dirty="0" smtClean="0"/>
              <a:t>Team Dinner on April 1</a:t>
            </a:r>
            <a:r>
              <a:rPr lang="en-US" baseline="30000" dirty="0" smtClean="0"/>
              <a:t>st</a:t>
            </a:r>
            <a:r>
              <a:rPr lang="en-US" dirty="0" smtClean="0"/>
              <a:t> at TOPS.</a:t>
            </a:r>
          </a:p>
          <a:p>
            <a:pPr>
              <a:defRPr/>
            </a:pPr>
            <a:r>
              <a:rPr lang="en-US" dirty="0" smtClean="0"/>
              <a:t>On Saturday April 6</a:t>
            </a:r>
            <a:r>
              <a:rPr lang="en-US" baseline="30000" dirty="0" smtClean="0"/>
              <a:t>th</a:t>
            </a:r>
            <a:r>
              <a:rPr lang="en-US" dirty="0" smtClean="0"/>
              <a:t> we will be having a team building event.</a:t>
            </a:r>
          </a:p>
          <a:p>
            <a:pPr>
              <a:defRPr/>
            </a:pPr>
            <a:r>
              <a:rPr lang="en-US" dirty="0" smtClean="0"/>
              <a:t>In the morning we will be doing a food drive for Rosemount area food shelf.</a:t>
            </a:r>
          </a:p>
          <a:p>
            <a:pPr>
              <a:defRPr/>
            </a:pPr>
            <a:r>
              <a:rPr lang="en-US" dirty="0" smtClean="0"/>
              <a:t>After lunch we will be having a team function in the gym for all three teams from 12:30pm to 3:30 pm.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April 13</a:t>
            </a:r>
            <a:r>
              <a:rPr lang="en-US" baseline="30000" dirty="0" smtClean="0">
                <a:ea typeface="+mj-ea"/>
                <a:cs typeface="+mj-cs"/>
              </a:rPr>
              <a:t>th</a:t>
            </a:r>
            <a:r>
              <a:rPr lang="en-US" dirty="0" smtClean="0">
                <a:ea typeface="+mj-ea"/>
                <a:cs typeface="+mj-cs"/>
              </a:rPr>
              <a:t> Scrimmages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The top 26 players will be invited to the two Varsity scrimmages on April 13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in St. Paul.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Games and Practices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 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Practices are generally 4:30-7pm for JV and Varsity at the high school unless it is a lifting day.</a:t>
            </a:r>
          </a:p>
          <a:p>
            <a:pPr eaLnBrk="1" fontAlgn="auto" hangingPunct="1">
              <a:spcAft>
                <a:spcPts val="0"/>
              </a:spcAft>
              <a:buFont typeface="Wingdings 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9/10 practices start at 3:30 pm at RMS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Bad weather we are in the gym or dome and times vary for JV and </a:t>
            </a:r>
            <a:r>
              <a:rPr lang="en-US" dirty="0" err="1" smtClean="0">
                <a:ea typeface="+mn-ea"/>
                <a:cs typeface="+mn-cs"/>
              </a:rPr>
              <a:t>Varisty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9/10 will be at Ames or Hayes depending on </a:t>
            </a:r>
            <a:r>
              <a:rPr lang="en-US" dirty="0" err="1" smtClean="0">
                <a:ea typeface="+mn-ea"/>
                <a:cs typeface="+mn-cs"/>
              </a:rPr>
              <a:t>availabilty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Players are expected at every practice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practice times change and the coach will notify players as far in advance as possible (email, website and twitter).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7467600" cy="5745162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April 13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r>
              <a:rPr lang="en-US" dirty="0" smtClean="0">
                <a:ea typeface="+mn-ea"/>
                <a:cs typeface="+mn-cs"/>
              </a:rPr>
              <a:t> is 9/10’s first two games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First game is April 18</a:t>
            </a:r>
            <a:r>
              <a:rPr lang="en-US" baseline="30000" dirty="0" smtClean="0">
                <a:ea typeface="+mn-ea"/>
                <a:cs typeface="+mn-cs"/>
              </a:rPr>
              <a:t>th </a:t>
            </a:r>
            <a:r>
              <a:rPr lang="en-US" dirty="0" smtClean="0">
                <a:ea typeface="+mn-ea"/>
                <a:cs typeface="+mn-cs"/>
              </a:rPr>
              <a:t>JV and Varsity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Varsity and JV don’t always play at the same field but at the same school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Players </a:t>
            </a:r>
            <a:r>
              <a:rPr lang="en-US" u="sng" dirty="0" smtClean="0">
                <a:ea typeface="+mn-ea"/>
                <a:cs typeface="+mn-cs"/>
              </a:rPr>
              <a:t>must ride </a:t>
            </a:r>
            <a:r>
              <a:rPr lang="en-US" dirty="0" smtClean="0">
                <a:ea typeface="+mn-ea"/>
                <a:cs typeface="+mn-cs"/>
              </a:rPr>
              <a:t>the bus to the game.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Those who work the hardest and are skill worthy, will have the most playing time.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9/10 game schedule is completely different than the Varsity and JV. See website!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524000" y="381000"/>
            <a:ext cx="17970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900"/>
              <a:t>Games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Team Spirit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1295400"/>
            <a:ext cx="80010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To foster unity across the teams, the coaches ask that:</a:t>
            </a:r>
          </a:p>
          <a:p>
            <a:r>
              <a:rPr lang="en-US" sz="2600"/>
              <a:t> </a:t>
            </a:r>
          </a:p>
          <a:p>
            <a:r>
              <a:rPr lang="en-US" sz="2600"/>
              <a:t>All varsity players attend JV games</a:t>
            </a:r>
          </a:p>
          <a:p>
            <a:r>
              <a:rPr lang="en-US" sz="2600"/>
              <a:t>All JV players attend Varsity games</a:t>
            </a:r>
          </a:p>
          <a:p>
            <a:r>
              <a:rPr lang="en-US" sz="2600"/>
              <a:t>9/10 players attend Varsity games when feasible</a:t>
            </a:r>
          </a:p>
          <a:p>
            <a:r>
              <a:rPr lang="en-US" sz="2600"/>
              <a:t>JV and Varsity players attend 9/10 games when feasible</a:t>
            </a:r>
          </a:p>
          <a:p>
            <a:r>
              <a:rPr lang="en-US" sz="2600"/>
              <a:t> </a:t>
            </a:r>
          </a:p>
          <a:p>
            <a:r>
              <a:rPr lang="en-US" sz="2600"/>
              <a:t>Each game coaches will assign players from other levels to assist with game responsibilities and 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Welcome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Introductions of Coaches and Captains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Purpose of meeting</a:t>
            </a:r>
          </a:p>
          <a:p>
            <a:pPr eaLnBrk="1" fontAlgn="auto" hangingPunct="1">
              <a:spcAft>
                <a:spcPts val="0"/>
              </a:spcAft>
              <a:buFont typeface="Wingdings 2" charset="2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Schedule of season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Team Calendar is up on the team website: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Go to </a:t>
            </a:r>
            <a:r>
              <a:rPr lang="en-US" dirty="0" err="1" smtClean="0">
                <a:ea typeface="+mn-ea"/>
              </a:rPr>
              <a:t>rosemountlacrosse.com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Practice schedule, game schedule and fundraiser schedule are all on there.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Please refer to the website for announcements and changes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Bus times and game locations are also on the website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USE WEBSITE AS SOURCE OF ALL INFORMATION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Communication will also be made via emails, newsletters, and twitter (@</a:t>
            </a:r>
            <a:r>
              <a:rPr lang="en-US" dirty="0" err="1" smtClean="0">
                <a:ea typeface="+mn-ea"/>
              </a:rPr>
              <a:t>irishlaxcoach</a:t>
            </a:r>
            <a:r>
              <a:rPr lang="en-US" dirty="0" smtClean="0">
                <a:ea typeface="+mn-ea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Diet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No fast food or junk food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Have a good ratio of carbs during the day and protein after practice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No POP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Drink lots of water (64 oz at least during the day).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Expectations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Players are expected to be positive role models inside and outside of school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Prioritize school and lacrosse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Keep up with coaches’ expectations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Work hard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Become better players on their own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Have a positive work attitude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mtClean="0">
                <a:ea typeface="+mn-ea"/>
                <a:cs typeface="+mn-cs"/>
              </a:rPr>
              <a:t>Respect teammates and lacrosse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Lettering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Players have to earn 90 points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Players earn points by: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Practice attendance and participation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Roster/Game selection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Participation in Fundraising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Participation in Captain’s Practice, Clinics, Camps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Honor Rolls, GPA, Other Sports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Senior College Scholarship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We have a senior scholarship.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Forms are available in the counseling department.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The Counseling department scholarship committee will pick the winner.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It will be announced at the </a:t>
            </a:r>
            <a:r>
              <a:rPr lang="en-US" dirty="0" smtClean="0">
                <a:ea typeface="+mn-ea"/>
                <a:cs typeface="+mn-cs"/>
              </a:rPr>
              <a:t>“Scholarship Tea” in late spring.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Clothing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Clothing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Order are </a:t>
            </a:r>
            <a:r>
              <a:rPr lang="en-US" b="1" u="sng" dirty="0" smtClean="0">
                <a:ea typeface="+mn-ea"/>
                <a:cs typeface="+mn-cs"/>
              </a:rPr>
              <a:t>due by Feb. 24th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You can order online tonight.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 smtClean="0">
                <a:ea typeface="+mn-ea"/>
                <a:cs typeface="+mn-cs"/>
              </a:rPr>
              <a:t>Hoodie</a:t>
            </a:r>
            <a:r>
              <a:rPr lang="en-US" dirty="0" smtClean="0">
                <a:ea typeface="+mn-ea"/>
                <a:cs typeface="+mn-cs"/>
              </a:rPr>
              <a:t> sweatshirt has a different logo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Will be in around April 4</a:t>
            </a:r>
            <a:r>
              <a:rPr lang="en-US" baseline="30000" dirty="0" smtClean="0">
                <a:ea typeface="+mn-ea"/>
                <a:cs typeface="+mn-cs"/>
              </a:rPr>
              <a:t>th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Get extra raffles tonight if you want a free Team Jacket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Order at </a:t>
            </a:r>
            <a:r>
              <a:rPr lang="en-US" dirty="0" err="1" smtClean="0">
                <a:ea typeface="+mn-ea"/>
                <a:cs typeface="+mn-cs"/>
              </a:rPr>
              <a:t>metro.itemorder.com</a:t>
            </a:r>
            <a:r>
              <a:rPr lang="en-US" dirty="0" smtClean="0">
                <a:ea typeface="+mn-ea"/>
                <a:cs typeface="+mn-cs"/>
              </a:rPr>
              <a:t>  codeword RHSLAX13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0" y="901700"/>
            <a:ext cx="5524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Booster </a:t>
            </a:r>
            <a:r>
              <a:rPr lang="en-US" dirty="0" smtClean="0"/>
              <a:t>Club</a:t>
            </a:r>
            <a:br>
              <a:rPr lang="en-US" dirty="0" smtClean="0"/>
            </a:br>
            <a:r>
              <a:rPr lang="en-US" dirty="0" smtClean="0"/>
              <a:t>Joe Neuens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Booster Club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Joe </a:t>
            </a:r>
            <a:r>
              <a:rPr lang="en-US" dirty="0" smtClean="0">
                <a:ea typeface="+mn-ea"/>
                <a:cs typeface="+mn-cs"/>
              </a:rPr>
              <a:t>Neuens - </a:t>
            </a:r>
            <a:r>
              <a:rPr lang="en-US" dirty="0" smtClean="0">
                <a:ea typeface="+mn-ea"/>
                <a:cs typeface="+mn-cs"/>
              </a:rPr>
              <a:t>President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Brett </a:t>
            </a:r>
            <a:r>
              <a:rPr lang="en-US" dirty="0" smtClean="0">
                <a:ea typeface="+mn-ea"/>
                <a:cs typeface="+mn-cs"/>
              </a:rPr>
              <a:t>Boyum -  VP and Advertising Director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Autumn </a:t>
            </a:r>
            <a:r>
              <a:rPr lang="en-US" dirty="0" smtClean="0">
                <a:ea typeface="+mn-ea"/>
                <a:cs typeface="+mn-cs"/>
              </a:rPr>
              <a:t>Anderson - Secretary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Tim </a:t>
            </a:r>
            <a:r>
              <a:rPr lang="en-US" dirty="0" smtClean="0">
                <a:ea typeface="+mn-ea"/>
                <a:cs typeface="+mn-cs"/>
              </a:rPr>
              <a:t>Herron - Treasurer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Brent </a:t>
            </a:r>
            <a:r>
              <a:rPr lang="en-US" dirty="0" err="1" smtClean="0">
                <a:ea typeface="+mn-ea"/>
                <a:cs typeface="+mn-cs"/>
              </a:rPr>
              <a:t>Honcheranko</a:t>
            </a:r>
            <a:r>
              <a:rPr lang="en-US" dirty="0" smtClean="0">
                <a:ea typeface="+mn-ea"/>
                <a:cs typeface="+mn-cs"/>
              </a:rPr>
              <a:t> - Communications </a:t>
            </a:r>
            <a:r>
              <a:rPr lang="en-US" dirty="0" smtClean="0">
                <a:ea typeface="+mn-ea"/>
                <a:cs typeface="+mn-cs"/>
              </a:rPr>
              <a:t>Director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Jodi </a:t>
            </a:r>
            <a:r>
              <a:rPr lang="en-US" dirty="0" smtClean="0">
                <a:ea typeface="+mn-ea"/>
                <a:cs typeface="+mn-cs"/>
              </a:rPr>
              <a:t>Voelker - Merchandise </a:t>
            </a:r>
            <a:r>
              <a:rPr lang="en-US" dirty="0" smtClean="0">
                <a:ea typeface="+mn-ea"/>
                <a:cs typeface="+mn-cs"/>
              </a:rPr>
              <a:t>Director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Ellen Giere - Community </a:t>
            </a:r>
            <a:r>
              <a:rPr lang="en-US" dirty="0" smtClean="0">
                <a:ea typeface="+mn-ea"/>
                <a:cs typeface="+mn-cs"/>
              </a:rPr>
              <a:t>Program </a:t>
            </a:r>
            <a:r>
              <a:rPr lang="en-US" dirty="0" smtClean="0">
                <a:ea typeface="+mn-ea"/>
                <a:cs typeface="+mn-cs"/>
              </a:rPr>
              <a:t>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Outline of Evening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Trainer information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Priorities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Schedule of season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Tryouts and team selection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Clothing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Boosters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Fundraising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Questions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Time, Talent, and Treasure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donating time - Volunteering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talent – Advertising Sales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Financial Support – Booster Club Membership</a:t>
            </a:r>
            <a:endParaRPr lang="en-US" sz="3200" dirty="0" smtClean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Volunteering Opportunities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Volunteer sign up for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Team Dinners at the school </a:t>
            </a:r>
            <a:r>
              <a:rPr lang="en-US" dirty="0" smtClean="0">
                <a:ea typeface="+mn-ea"/>
              </a:rPr>
              <a:t>(need several parents for each)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Community night volunteers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Parent/Senior night volunteers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Banquet volunteers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Team Photographer (all teams)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Team Videographer (Varsity</a:t>
            </a:r>
            <a:r>
              <a:rPr lang="en-US" dirty="0" smtClean="0">
                <a:ea typeface="+mn-ea"/>
              </a:rPr>
              <a:t>)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Advertising</a:t>
            </a:r>
            <a:br>
              <a:rPr lang="en-US" dirty="0" smtClean="0"/>
            </a:br>
            <a:r>
              <a:rPr lang="en-US" dirty="0" smtClean="0"/>
              <a:t>Brett Boyum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Advertising in Program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152400" y="1747838"/>
            <a:ext cx="8686800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Brett Boyum is the contact person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Business Advertising in the Spring Lacrosse Program</a:t>
            </a:r>
          </a:p>
          <a:p>
            <a:pPr lvl="1"/>
            <a:r>
              <a:rPr lang="en-US" b="1" dirty="0" smtClean="0"/>
              <a:t>GOLD</a:t>
            </a:r>
            <a:r>
              <a:rPr lang="en-US" dirty="0" smtClean="0"/>
              <a:t>  	$500 (Full-page ad in our game day program &amp; link to your company from our website)		</a:t>
            </a:r>
          </a:p>
          <a:p>
            <a:pPr lvl="1"/>
            <a:r>
              <a:rPr lang="en-US" b="1" dirty="0" smtClean="0"/>
              <a:t>NAVY</a:t>
            </a:r>
            <a:r>
              <a:rPr lang="en-US" dirty="0" smtClean="0"/>
              <a:t>	$250 (1/2 page ad in our game day program &amp; link to your company from our website)		</a:t>
            </a:r>
          </a:p>
          <a:p>
            <a:pPr lvl="1"/>
            <a:r>
              <a:rPr lang="en-US" b="1" dirty="0" smtClean="0"/>
              <a:t>WHITE</a:t>
            </a:r>
            <a:r>
              <a:rPr lang="en-US" dirty="0" smtClean="0"/>
              <a:t>  	$125 (1/4 page ad in our game day program - perfect size for a coupon-type ad)</a:t>
            </a:r>
          </a:p>
          <a:p>
            <a:r>
              <a:rPr lang="en-US" dirty="0" smtClean="0"/>
              <a:t>Need 30-35 advertisers</a:t>
            </a:r>
          </a:p>
          <a:p>
            <a:pPr lvl="1"/>
            <a:r>
              <a:rPr lang="en-US" dirty="0" smtClean="0"/>
              <a:t>Currently only have 12 parents volunteering to call on local businesses – We need your help to call on 2-3 businesses…It’s EASY!</a:t>
            </a:r>
          </a:p>
          <a:p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Treasurer</a:t>
            </a:r>
            <a:br>
              <a:rPr lang="en-US" dirty="0" smtClean="0"/>
            </a:br>
            <a:r>
              <a:rPr lang="en-US" dirty="0" smtClean="0"/>
              <a:t>Tim Herron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Cost of team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/>
        <p:txBody>
          <a:bodyPr vert="horz" rtlCol="0">
            <a:normAutofit fontScale="77500" lnSpcReduction="2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Coaches $14,000 including </a:t>
            </a:r>
            <a:r>
              <a:rPr lang="en-US" dirty="0" smtClean="0">
                <a:ea typeface="+mn-ea"/>
                <a:cs typeface="+mn-cs"/>
              </a:rPr>
              <a:t>pay </a:t>
            </a:r>
            <a:r>
              <a:rPr lang="en-US" dirty="0" smtClean="0">
                <a:ea typeface="+mn-ea"/>
                <a:cs typeface="+mn-cs"/>
              </a:rPr>
              <a:t>for 9/10 coaches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Team Clothing- $8,000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Coaches Clinic- $2,000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Try out </a:t>
            </a:r>
            <a:r>
              <a:rPr lang="en-US" dirty="0" err="1" smtClean="0">
                <a:ea typeface="+mn-ea"/>
                <a:cs typeface="+mn-cs"/>
              </a:rPr>
              <a:t>pinnies</a:t>
            </a:r>
            <a:r>
              <a:rPr lang="en-US" dirty="0" smtClean="0">
                <a:ea typeface="+mn-ea"/>
                <a:cs typeface="+mn-cs"/>
              </a:rPr>
              <a:t>- $1,000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Senior Night and Scholarships-$1,200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Busing-$1,500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Bags and Bag tags $4,000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Helmets, Jerseys, Banquet, Team dinners, Youth Coaching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Works out to just over $325/player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Selling Raffles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85000"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Tonight, all players pick up a set of raffle tickets and give a check to the booster club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This goes towards the shirts, shorts, </a:t>
            </a:r>
            <a:r>
              <a:rPr lang="en-US" sz="2400" dirty="0" err="1" smtClean="0">
                <a:ea typeface="+mn-ea"/>
              </a:rPr>
              <a:t>hoodies</a:t>
            </a:r>
            <a:r>
              <a:rPr lang="en-US" sz="2400" dirty="0" smtClean="0">
                <a:ea typeface="+mn-ea"/>
              </a:rPr>
              <a:t>, and sweats and </a:t>
            </a:r>
            <a:r>
              <a:rPr lang="en-US" sz="2400" dirty="0" err="1" smtClean="0">
                <a:ea typeface="+mn-ea"/>
              </a:rPr>
              <a:t>pinnies</a:t>
            </a:r>
            <a:r>
              <a:rPr lang="en-US" sz="2400" dirty="0" smtClean="0">
                <a:ea typeface="+mn-ea"/>
              </a:rPr>
              <a:t> that every player gets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Goes towards equipment cost of captains practices and scrimmages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If player sells raffle tickets, there will be no cost to the family – in fact in that case, all the clothing items were free</a:t>
            </a:r>
            <a:r>
              <a:rPr lang="en-US" dirty="0" smtClean="0">
                <a:ea typeface="+mn-ea"/>
                <a:cs typeface="+mn-cs"/>
              </a:rPr>
              <a:t>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DIFFERENT than the DISCOUNT CARDS most clubs sell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Can sell extra tickets and qualify for additional merchandise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Turn in Raffles by April 1</a:t>
            </a:r>
            <a:r>
              <a:rPr lang="en-US" baseline="30000" dirty="0" smtClean="0">
                <a:ea typeface="+mn-ea"/>
                <a:cs typeface="+mn-cs"/>
              </a:rPr>
              <a:t>st</a:t>
            </a:r>
            <a:r>
              <a:rPr lang="en-US" dirty="0" smtClean="0">
                <a:ea typeface="+mn-ea"/>
                <a:cs typeface="+mn-cs"/>
              </a:rPr>
              <a:t> to Coach Kuehn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Passive Fundraisers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We also have a few fundraisers that are not demanding and are ongoing: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 smtClean="0">
                <a:ea typeface="+mn-ea"/>
              </a:rPr>
              <a:t>Pahl’s</a:t>
            </a:r>
            <a:r>
              <a:rPr lang="en-US" dirty="0" smtClean="0">
                <a:ea typeface="+mn-ea"/>
              </a:rPr>
              <a:t> market coupons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Old Cell phone collection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err="1" smtClean="0">
                <a:ea typeface="+mn-ea"/>
              </a:rPr>
              <a:t>Topp’s</a:t>
            </a:r>
            <a:r>
              <a:rPr lang="en-US" dirty="0" smtClean="0">
                <a:ea typeface="+mn-ea"/>
              </a:rPr>
              <a:t> Pizza April 1</a:t>
            </a:r>
            <a:r>
              <a:rPr lang="en-US" baseline="30000" dirty="0" smtClean="0">
                <a:ea typeface="+mn-ea"/>
              </a:rPr>
              <a:t>st</a:t>
            </a:r>
            <a:r>
              <a:rPr lang="en-US" dirty="0" smtClean="0">
                <a:ea typeface="+mn-ea"/>
              </a:rPr>
              <a:t> after try outs.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BP gas savings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Booster Club Membership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/>
              <a:t>Pledge Cards </a:t>
            </a:r>
          </a:p>
          <a:p>
            <a:r>
              <a:rPr lang="en-US" dirty="0" smtClean="0"/>
              <a:t>Membership </a:t>
            </a:r>
            <a:r>
              <a:rPr lang="en-US" dirty="0" smtClean="0"/>
              <a:t>Category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Gold  </a:t>
            </a:r>
            <a:r>
              <a:rPr lang="en-US" dirty="0" smtClean="0"/>
              <a:t>($500 &amp; Above</a:t>
            </a:r>
            <a:r>
              <a:rPr lang="en-US" dirty="0" smtClean="0"/>
              <a:t>)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Navy  </a:t>
            </a:r>
            <a:r>
              <a:rPr lang="en-US" dirty="0" smtClean="0"/>
              <a:t>($250—$499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Green  </a:t>
            </a:r>
            <a:r>
              <a:rPr lang="en-US" dirty="0" smtClean="0"/>
              <a:t>($100—$249)</a:t>
            </a:r>
          </a:p>
          <a:p>
            <a:pPr lvl="1"/>
            <a:r>
              <a:rPr lang="en-US" dirty="0" smtClean="0"/>
              <a:t> 	Booster  (up to $100</a:t>
            </a:r>
            <a:r>
              <a:rPr lang="en-US" dirty="0" smtClean="0"/>
              <a:t>)</a:t>
            </a:r>
          </a:p>
          <a:p>
            <a:r>
              <a:rPr lang="en-US" dirty="0" smtClean="0"/>
              <a:t>Yard Sign for any Pledge of $100 or more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Time, Talent, and Treasure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donating time - Volunteering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talent – Advertising Sales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Opportunities for Financial Support – Booster Club Membership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3200" dirty="0" smtClean="0">
                <a:ea typeface="+mn-ea"/>
                <a:cs typeface="+mn-cs"/>
              </a:rPr>
              <a:t>NOW is our time to prepare for the season</a:t>
            </a:r>
            <a:endParaRPr lang="en-US" sz="3200" dirty="0" smtClean="0">
              <a:ea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Team Mission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smtClean="0">
                <a:ea typeface="+mn-ea"/>
                <a:cs typeface="+mn-cs"/>
              </a:rPr>
              <a:t> </a:t>
            </a:r>
            <a:r>
              <a:rPr lang="en-US" smtClean="0">
                <a:ea typeface="+mn-ea"/>
                <a:cs typeface="+mn-cs"/>
              </a:rPr>
              <a:t>Our mission is to create a positive environment where high school student-athletes are able to learn and develop the skills needed to play competitive lacrosse.  Emphasis will be placed on self-confidence, hard work, integrity, leadership, sportsmanship, and a love of sports, which will provide the players the skills needed to succeed in life on or off the field.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Coach Kuehn</a:t>
            </a:r>
            <a:br>
              <a:rPr lang="en-US" dirty="0" smtClean="0"/>
            </a:br>
            <a:r>
              <a:rPr lang="en-US" dirty="0" smtClean="0"/>
              <a:t>Final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Coach’s Comments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Other coach’s would like to share something…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Questions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Any questions?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Dismissal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Please leave through the far door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Our Mission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  <a:cs typeface="+mn-cs"/>
              </a:rPr>
              <a:t>Our mission will be accomplished if: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Coaches provide vision and structure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Parents give support and feedback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mtClean="0">
                <a:ea typeface="+mn-ea"/>
              </a:rPr>
              <a:t>Players work hard everyday and have 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hangingPunct="1">
              <a:defRPr/>
            </a:pPr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hangingPunct="1">
              <a:defRPr/>
            </a:pPr>
            <a:r>
              <a:rPr lang="en-US" dirty="0" smtClean="0"/>
              <a:t>A special thanks to all the players that participated in “Little </a:t>
            </a:r>
            <a:r>
              <a:rPr lang="en-US" dirty="0" err="1" smtClean="0"/>
              <a:t>Laxers</a:t>
            </a:r>
            <a:r>
              <a:rPr lang="en-US" dirty="0" smtClean="0"/>
              <a:t>” this year.</a:t>
            </a:r>
          </a:p>
          <a:p>
            <a:pPr eaLnBrk="1" hangingPunct="1">
              <a:defRPr/>
            </a:pPr>
            <a:r>
              <a:rPr lang="en-US" dirty="0" smtClean="0"/>
              <a:t>We have letters from the kids for all the players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Trainer information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Hours after school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Services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When to see a trainer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Must have a note from doctor to return to play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Hydration (64 oz minimum)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Base Line Testing for Concussion ($5)- Players do not need to complete a 2</a:t>
            </a:r>
            <a:r>
              <a:rPr lang="en-US" baseline="30000" dirty="0" smtClean="0">
                <a:ea typeface="+mn-ea"/>
                <a:cs typeface="+mn-cs"/>
              </a:rPr>
              <a:t>nd</a:t>
            </a:r>
            <a:r>
              <a:rPr lang="en-US" dirty="0" smtClean="0">
                <a:ea typeface="+mn-ea"/>
                <a:cs typeface="+mn-cs"/>
              </a:rPr>
              <a:t> test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u="sng" dirty="0" smtClean="0">
                <a:solidFill>
                  <a:srgbClr val="FF0000"/>
                </a:solidFill>
                <a:ea typeface="+mn-ea"/>
                <a:cs typeface="+mn-cs"/>
              </a:rPr>
              <a:t>March 11</a:t>
            </a:r>
            <a:r>
              <a:rPr lang="en-US" b="1" u="sng" baseline="30000" dirty="0" smtClean="0">
                <a:solidFill>
                  <a:srgbClr val="FF0000"/>
                </a:solidFill>
                <a:ea typeface="+mn-ea"/>
                <a:cs typeface="+mn-cs"/>
              </a:rPr>
              <a:t>th</a:t>
            </a:r>
            <a:r>
              <a:rPr lang="en-US" b="1" u="sng" dirty="0" smtClean="0">
                <a:solidFill>
                  <a:srgbClr val="FF0000"/>
                </a:solidFill>
                <a:ea typeface="+mn-ea"/>
                <a:cs typeface="+mn-cs"/>
              </a:rPr>
              <a:t> at 5:00 pm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Preseason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Players should start doing the following: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Attending after school dome practices from 3:30 -5:30 pm through March 8th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Attend Morning Captains Practice March 11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, 13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, 15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, 18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, 20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, and 22nd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dirty="0" smtClean="0">
                <a:ea typeface="+mn-ea"/>
              </a:rPr>
              <a:t>5:30 am –7:00 am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dirty="0" smtClean="0">
                <a:ea typeface="+mn-ea"/>
              </a:rPr>
              <a:t>Weight Lifting MWF 2:30 to 3:30 pm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dirty="0" smtClean="0">
                <a:ea typeface="+mn-ea"/>
              </a:rPr>
              <a:t>Our first three games are Minnetonka, Eagan, and </a:t>
            </a:r>
            <a:r>
              <a:rPr lang="en-US" b="1" dirty="0" err="1" smtClean="0">
                <a:ea typeface="+mn-ea"/>
              </a:rPr>
              <a:t>Eastview</a:t>
            </a:r>
            <a:endParaRPr lang="en-US" b="1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b="1" dirty="0" smtClean="0">
                <a:ea typeface="+mn-ea"/>
              </a:rPr>
              <a:t>9/10 begins first game on April 13th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 fontScale="90000"/>
            <a:sp3d extrusionH="1270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Priorities continued…</a:t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4525963"/>
          </a:xfrm>
        </p:spPr>
        <p:txBody>
          <a:bodyPr rtlCol="0"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  <a:cs typeface="+mn-cs"/>
              </a:rPr>
              <a:t>Gear/Equipment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Helmet must be navy with athletic gold visors and chin to wear in games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JV and Varsity will be using the new helmets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Varsity gloves must be navy and athletic gold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Two sticks are recommended with same stringing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Mouth guard (no clear or white)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Cleats (no metal tips)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dirty="0" smtClean="0">
                <a:ea typeface="+mn-ea"/>
              </a:rPr>
              <a:t>Own water bottle for practices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2545</TotalTime>
  <Words>1585</Words>
  <Application>Microsoft Office PowerPoint</Application>
  <PresentationFormat>On-screen Show (4:3)</PresentationFormat>
  <Paragraphs>273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Studio</vt:lpstr>
      <vt:lpstr>2013 Preseason Meeting  (41 days to go)</vt:lpstr>
      <vt:lpstr>Welcome</vt:lpstr>
      <vt:lpstr>Outline of Evening</vt:lpstr>
      <vt:lpstr>Team Mission</vt:lpstr>
      <vt:lpstr>Our Mission</vt:lpstr>
      <vt:lpstr>Special Thanks</vt:lpstr>
      <vt:lpstr>Trainer information </vt:lpstr>
      <vt:lpstr>Preseason </vt:lpstr>
      <vt:lpstr>Priorities continued… </vt:lpstr>
      <vt:lpstr>Registration</vt:lpstr>
      <vt:lpstr>Spring Break</vt:lpstr>
      <vt:lpstr>Try outs</vt:lpstr>
      <vt:lpstr>Team Selection</vt:lpstr>
      <vt:lpstr>Slide 14</vt:lpstr>
      <vt:lpstr>Team Building (Ellen)</vt:lpstr>
      <vt:lpstr>April 13th Scrimmages</vt:lpstr>
      <vt:lpstr>Games and Practices</vt:lpstr>
      <vt:lpstr>Slide 18</vt:lpstr>
      <vt:lpstr>Team Spirit</vt:lpstr>
      <vt:lpstr>Schedule of season</vt:lpstr>
      <vt:lpstr>Diet</vt:lpstr>
      <vt:lpstr>Expectations</vt:lpstr>
      <vt:lpstr>Lettering</vt:lpstr>
      <vt:lpstr>Senior College Scholarship</vt:lpstr>
      <vt:lpstr>Clothing</vt:lpstr>
      <vt:lpstr>Clothing</vt:lpstr>
      <vt:lpstr>Slide 27</vt:lpstr>
      <vt:lpstr>Booster Club Joe Neuens</vt:lpstr>
      <vt:lpstr>Booster Club</vt:lpstr>
      <vt:lpstr>Time, Talent, and Treasure</vt:lpstr>
      <vt:lpstr>Volunteering Opportunities</vt:lpstr>
      <vt:lpstr>Advertising Brett Boyum</vt:lpstr>
      <vt:lpstr>Advertising in Program</vt:lpstr>
      <vt:lpstr>Treasurer Tim Herron</vt:lpstr>
      <vt:lpstr>Cost of team</vt:lpstr>
      <vt:lpstr>Selling Raffles</vt:lpstr>
      <vt:lpstr>Passive Fundraisers</vt:lpstr>
      <vt:lpstr>Booster Club Membership</vt:lpstr>
      <vt:lpstr>Time, Talent, and Treasure</vt:lpstr>
      <vt:lpstr>Coach Kuehn Final Comments</vt:lpstr>
      <vt:lpstr>Coach’s Comments</vt:lpstr>
      <vt:lpstr>Questions</vt:lpstr>
      <vt:lpstr>Dismissal</vt:lpstr>
    </vt:vector>
  </TitlesOfParts>
  <Company>ISD196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Preseason Meeting</dc:title>
  <dc:creator>ISD196</dc:creator>
  <cp:lastModifiedBy>Marcia Herron</cp:lastModifiedBy>
  <cp:revision>54</cp:revision>
  <cp:lastPrinted>2011-02-11T23:00:39Z</cp:lastPrinted>
  <dcterms:created xsi:type="dcterms:W3CDTF">2013-02-13T00:32:53Z</dcterms:created>
  <dcterms:modified xsi:type="dcterms:W3CDTF">2013-02-17T22:03:31Z</dcterms:modified>
</cp:coreProperties>
</file>