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7" r:id="rId3"/>
    <p:sldId id="268" r:id="rId4"/>
    <p:sldId id="272" r:id="rId5"/>
    <p:sldId id="279" r:id="rId6"/>
    <p:sldId id="273" r:id="rId7"/>
    <p:sldId id="271" r:id="rId8"/>
    <p:sldId id="261" r:id="rId9"/>
    <p:sldId id="274" r:id="rId10"/>
    <p:sldId id="276" r:id="rId11"/>
    <p:sldId id="275" r:id="rId12"/>
    <p:sldId id="278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ABE51F-8A37-462F-B2BE-59ECC378390F}" v="2" dt="2024-01-22T17:31:05.036"/>
    <p1510:client id="{1FD9696D-1516-96CC-47A7-3AD4229986B9}" v="10" dt="2024-01-22T17:30:37.767"/>
    <p1510:client id="{50284A0D-6B5E-A047-CD88-480516FD545F}" v="7" dt="2024-01-23T23:30:39.099"/>
    <p1510:client id="{73131193-83BB-32A8-1424-CA2ACF21E35C}" v="9" dt="2024-01-22T22:53:38.053"/>
    <p1510:client id="{75587F69-7BF5-48E2-A967-9E5607244BBC}" v="1" dt="2024-01-22T16:28:21.018"/>
    <p1510:client id="{D041BFFE-5F80-9F5F-6138-74FD560EEA55}" v="481" dt="2024-01-23T19:21:10.235"/>
  </p1510:revLst>
</p1510:revInfo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8" y="60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1/24/2024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1/24/2024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1/24/2024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1/24/2024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1/24/2024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1/24/2024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1/24/2024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1/24/2024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1/24/2024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1/24/2024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1/24/2024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1/24/2024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1/24/2024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gjefferi@gmail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learbrookbaseball.com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yreyes@ccisd.net" TargetMode="External"/><Relationship Id="rId2" Type="http://schemas.openxmlformats.org/officeDocument/2006/relationships/hyperlink" Target="mailto:stevetran@ccisd.net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82430D4-2575-EEA4-A1B6-F4E5C63C3A91}"/>
              </a:ext>
            </a:extLst>
          </p:cNvPr>
          <p:cNvSpPr/>
          <p:nvPr/>
        </p:nvSpPr>
        <p:spPr>
          <a:xfrm>
            <a:off x="1653547" y="4706326"/>
            <a:ext cx="8686800" cy="83641"/>
          </a:xfrm>
          <a:custGeom>
            <a:avLst/>
            <a:gdLst>
              <a:gd name="connsiteX0" fmla="*/ 0 w 8686800"/>
              <a:gd name="connsiteY0" fmla="*/ 0 h 83641"/>
              <a:gd name="connsiteX1" fmla="*/ 581347 w 8686800"/>
              <a:gd name="connsiteY1" fmla="*/ 0 h 83641"/>
              <a:gd name="connsiteX2" fmla="*/ 1249563 w 8686800"/>
              <a:gd name="connsiteY2" fmla="*/ 0 h 83641"/>
              <a:gd name="connsiteX3" fmla="*/ 2004646 w 8686800"/>
              <a:gd name="connsiteY3" fmla="*/ 0 h 83641"/>
              <a:gd name="connsiteX4" fmla="*/ 2585994 w 8686800"/>
              <a:gd name="connsiteY4" fmla="*/ 0 h 83641"/>
              <a:gd name="connsiteX5" fmla="*/ 3254209 w 8686800"/>
              <a:gd name="connsiteY5" fmla="*/ 0 h 83641"/>
              <a:gd name="connsiteX6" fmla="*/ 4096160 w 8686800"/>
              <a:gd name="connsiteY6" fmla="*/ 0 h 83641"/>
              <a:gd name="connsiteX7" fmla="*/ 4590640 w 8686800"/>
              <a:gd name="connsiteY7" fmla="*/ 0 h 83641"/>
              <a:gd name="connsiteX8" fmla="*/ 5345723 w 8686800"/>
              <a:gd name="connsiteY8" fmla="*/ 0 h 83641"/>
              <a:gd name="connsiteX9" fmla="*/ 5840202 w 8686800"/>
              <a:gd name="connsiteY9" fmla="*/ 0 h 83641"/>
              <a:gd name="connsiteX10" fmla="*/ 6508418 w 8686800"/>
              <a:gd name="connsiteY10" fmla="*/ 0 h 83641"/>
              <a:gd name="connsiteX11" fmla="*/ 7263501 w 8686800"/>
              <a:gd name="connsiteY11" fmla="*/ 0 h 83641"/>
              <a:gd name="connsiteX12" fmla="*/ 7671113 w 8686800"/>
              <a:gd name="connsiteY12" fmla="*/ 0 h 83641"/>
              <a:gd name="connsiteX13" fmla="*/ 8078724 w 8686800"/>
              <a:gd name="connsiteY13" fmla="*/ 0 h 83641"/>
              <a:gd name="connsiteX14" fmla="*/ 8686800 w 8686800"/>
              <a:gd name="connsiteY14" fmla="*/ 0 h 83641"/>
              <a:gd name="connsiteX15" fmla="*/ 8686800 w 8686800"/>
              <a:gd name="connsiteY15" fmla="*/ 83641 h 83641"/>
              <a:gd name="connsiteX16" fmla="*/ 7931717 w 8686800"/>
              <a:gd name="connsiteY16" fmla="*/ 83641 h 83641"/>
              <a:gd name="connsiteX17" fmla="*/ 7263501 w 8686800"/>
              <a:gd name="connsiteY17" fmla="*/ 83641 h 83641"/>
              <a:gd name="connsiteX18" fmla="*/ 6682154 w 8686800"/>
              <a:gd name="connsiteY18" fmla="*/ 83641 h 83641"/>
              <a:gd name="connsiteX19" fmla="*/ 5927070 w 8686800"/>
              <a:gd name="connsiteY19" fmla="*/ 83641 h 83641"/>
              <a:gd name="connsiteX20" fmla="*/ 5258855 w 8686800"/>
              <a:gd name="connsiteY20" fmla="*/ 83641 h 83641"/>
              <a:gd name="connsiteX21" fmla="*/ 4416904 w 8686800"/>
              <a:gd name="connsiteY21" fmla="*/ 83641 h 83641"/>
              <a:gd name="connsiteX22" fmla="*/ 3574952 w 8686800"/>
              <a:gd name="connsiteY22" fmla="*/ 83641 h 83641"/>
              <a:gd name="connsiteX23" fmla="*/ 2819869 w 8686800"/>
              <a:gd name="connsiteY23" fmla="*/ 83641 h 83641"/>
              <a:gd name="connsiteX24" fmla="*/ 2064786 w 8686800"/>
              <a:gd name="connsiteY24" fmla="*/ 83641 h 83641"/>
              <a:gd name="connsiteX25" fmla="*/ 1309702 w 8686800"/>
              <a:gd name="connsiteY25" fmla="*/ 83641 h 83641"/>
              <a:gd name="connsiteX26" fmla="*/ 815223 w 8686800"/>
              <a:gd name="connsiteY26" fmla="*/ 83641 h 83641"/>
              <a:gd name="connsiteX27" fmla="*/ 0 w 8686800"/>
              <a:gd name="connsiteY27" fmla="*/ 83641 h 83641"/>
              <a:gd name="connsiteX28" fmla="*/ 0 w 8686800"/>
              <a:gd name="connsiteY28" fmla="*/ 0 h 83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686800" h="83641" fill="none" extrusionOk="0">
                <a:moveTo>
                  <a:pt x="0" y="0"/>
                </a:moveTo>
                <a:cubicBezTo>
                  <a:pt x="198285" y="-25666"/>
                  <a:pt x="368763" y="13229"/>
                  <a:pt x="581347" y="0"/>
                </a:cubicBezTo>
                <a:cubicBezTo>
                  <a:pt x="793931" y="-13229"/>
                  <a:pt x="1106527" y="-26801"/>
                  <a:pt x="1249563" y="0"/>
                </a:cubicBezTo>
                <a:cubicBezTo>
                  <a:pt x="1392599" y="26801"/>
                  <a:pt x="1762089" y="-29385"/>
                  <a:pt x="2004646" y="0"/>
                </a:cubicBezTo>
                <a:cubicBezTo>
                  <a:pt x="2247203" y="29385"/>
                  <a:pt x="2391400" y="-22659"/>
                  <a:pt x="2585994" y="0"/>
                </a:cubicBezTo>
                <a:cubicBezTo>
                  <a:pt x="2780588" y="22659"/>
                  <a:pt x="3000382" y="13372"/>
                  <a:pt x="3254209" y="0"/>
                </a:cubicBezTo>
                <a:cubicBezTo>
                  <a:pt x="3508036" y="-13372"/>
                  <a:pt x="3830288" y="-2254"/>
                  <a:pt x="4096160" y="0"/>
                </a:cubicBezTo>
                <a:cubicBezTo>
                  <a:pt x="4362032" y="2254"/>
                  <a:pt x="4390821" y="-19937"/>
                  <a:pt x="4590640" y="0"/>
                </a:cubicBezTo>
                <a:cubicBezTo>
                  <a:pt x="4790459" y="19937"/>
                  <a:pt x="5120408" y="21499"/>
                  <a:pt x="5345723" y="0"/>
                </a:cubicBezTo>
                <a:cubicBezTo>
                  <a:pt x="5571038" y="-21499"/>
                  <a:pt x="5603543" y="-2995"/>
                  <a:pt x="5840202" y="0"/>
                </a:cubicBezTo>
                <a:cubicBezTo>
                  <a:pt x="6076861" y="2995"/>
                  <a:pt x="6309581" y="-30781"/>
                  <a:pt x="6508418" y="0"/>
                </a:cubicBezTo>
                <a:cubicBezTo>
                  <a:pt x="6707255" y="30781"/>
                  <a:pt x="7110644" y="-20987"/>
                  <a:pt x="7263501" y="0"/>
                </a:cubicBezTo>
                <a:cubicBezTo>
                  <a:pt x="7416358" y="20987"/>
                  <a:pt x="7562921" y="10233"/>
                  <a:pt x="7671113" y="0"/>
                </a:cubicBezTo>
                <a:cubicBezTo>
                  <a:pt x="7779305" y="-10233"/>
                  <a:pt x="7957885" y="19709"/>
                  <a:pt x="8078724" y="0"/>
                </a:cubicBezTo>
                <a:cubicBezTo>
                  <a:pt x="8199563" y="-19709"/>
                  <a:pt x="8539685" y="-13832"/>
                  <a:pt x="8686800" y="0"/>
                </a:cubicBezTo>
                <a:cubicBezTo>
                  <a:pt x="8684352" y="31003"/>
                  <a:pt x="8683542" y="62622"/>
                  <a:pt x="8686800" y="83641"/>
                </a:cubicBezTo>
                <a:cubicBezTo>
                  <a:pt x="8335447" y="49212"/>
                  <a:pt x="8103855" y="109976"/>
                  <a:pt x="7931717" y="83641"/>
                </a:cubicBezTo>
                <a:cubicBezTo>
                  <a:pt x="7759579" y="57306"/>
                  <a:pt x="7541705" y="66792"/>
                  <a:pt x="7263501" y="83641"/>
                </a:cubicBezTo>
                <a:cubicBezTo>
                  <a:pt x="6985297" y="100490"/>
                  <a:pt x="6861730" y="71323"/>
                  <a:pt x="6682154" y="83641"/>
                </a:cubicBezTo>
                <a:cubicBezTo>
                  <a:pt x="6502578" y="95959"/>
                  <a:pt x="6301906" y="62159"/>
                  <a:pt x="5927070" y="83641"/>
                </a:cubicBezTo>
                <a:cubicBezTo>
                  <a:pt x="5552234" y="105123"/>
                  <a:pt x="5487319" y="62926"/>
                  <a:pt x="5258855" y="83641"/>
                </a:cubicBezTo>
                <a:cubicBezTo>
                  <a:pt x="5030391" y="104356"/>
                  <a:pt x="4741489" y="83221"/>
                  <a:pt x="4416904" y="83641"/>
                </a:cubicBezTo>
                <a:cubicBezTo>
                  <a:pt x="4092319" y="84061"/>
                  <a:pt x="3943463" y="48876"/>
                  <a:pt x="3574952" y="83641"/>
                </a:cubicBezTo>
                <a:cubicBezTo>
                  <a:pt x="3206441" y="118406"/>
                  <a:pt x="2995013" y="58848"/>
                  <a:pt x="2819869" y="83641"/>
                </a:cubicBezTo>
                <a:cubicBezTo>
                  <a:pt x="2644725" y="108434"/>
                  <a:pt x="2352787" y="77387"/>
                  <a:pt x="2064786" y="83641"/>
                </a:cubicBezTo>
                <a:cubicBezTo>
                  <a:pt x="1776785" y="89895"/>
                  <a:pt x="1540033" y="78116"/>
                  <a:pt x="1309702" y="83641"/>
                </a:cubicBezTo>
                <a:cubicBezTo>
                  <a:pt x="1079371" y="89166"/>
                  <a:pt x="951189" y="80442"/>
                  <a:pt x="815223" y="83641"/>
                </a:cubicBezTo>
                <a:cubicBezTo>
                  <a:pt x="679257" y="86840"/>
                  <a:pt x="224958" y="50696"/>
                  <a:pt x="0" y="83641"/>
                </a:cubicBezTo>
                <a:cubicBezTo>
                  <a:pt x="-2260" y="66078"/>
                  <a:pt x="1009" y="26524"/>
                  <a:pt x="0" y="0"/>
                </a:cubicBezTo>
                <a:close/>
              </a:path>
              <a:path w="8686800" h="83641" stroke="0" extrusionOk="0">
                <a:moveTo>
                  <a:pt x="0" y="0"/>
                </a:moveTo>
                <a:cubicBezTo>
                  <a:pt x="170829" y="9621"/>
                  <a:pt x="331763" y="-26788"/>
                  <a:pt x="581347" y="0"/>
                </a:cubicBezTo>
                <a:cubicBezTo>
                  <a:pt x="830931" y="26788"/>
                  <a:pt x="849291" y="15676"/>
                  <a:pt x="988959" y="0"/>
                </a:cubicBezTo>
                <a:cubicBezTo>
                  <a:pt x="1128627" y="-15676"/>
                  <a:pt x="1452357" y="3501"/>
                  <a:pt x="1830910" y="0"/>
                </a:cubicBezTo>
                <a:cubicBezTo>
                  <a:pt x="2209463" y="-3501"/>
                  <a:pt x="2273738" y="22077"/>
                  <a:pt x="2412258" y="0"/>
                </a:cubicBezTo>
                <a:cubicBezTo>
                  <a:pt x="2550778" y="-22077"/>
                  <a:pt x="2764186" y="1357"/>
                  <a:pt x="2993605" y="0"/>
                </a:cubicBezTo>
                <a:cubicBezTo>
                  <a:pt x="3223024" y="-1357"/>
                  <a:pt x="3606034" y="-34729"/>
                  <a:pt x="3835556" y="0"/>
                </a:cubicBezTo>
                <a:cubicBezTo>
                  <a:pt x="4065078" y="34729"/>
                  <a:pt x="4105172" y="-22985"/>
                  <a:pt x="4330036" y="0"/>
                </a:cubicBezTo>
                <a:cubicBezTo>
                  <a:pt x="4554900" y="22985"/>
                  <a:pt x="4855708" y="21899"/>
                  <a:pt x="5171987" y="0"/>
                </a:cubicBezTo>
                <a:cubicBezTo>
                  <a:pt x="5488266" y="-21899"/>
                  <a:pt x="5669057" y="16428"/>
                  <a:pt x="6013938" y="0"/>
                </a:cubicBezTo>
                <a:cubicBezTo>
                  <a:pt x="6358819" y="-16428"/>
                  <a:pt x="6391983" y="-26960"/>
                  <a:pt x="6682154" y="0"/>
                </a:cubicBezTo>
                <a:cubicBezTo>
                  <a:pt x="6972325" y="26960"/>
                  <a:pt x="7173434" y="6085"/>
                  <a:pt x="7524105" y="0"/>
                </a:cubicBezTo>
                <a:cubicBezTo>
                  <a:pt x="7874776" y="-6085"/>
                  <a:pt x="7985215" y="-23134"/>
                  <a:pt x="8105453" y="0"/>
                </a:cubicBezTo>
                <a:cubicBezTo>
                  <a:pt x="8225691" y="23134"/>
                  <a:pt x="8509302" y="-10864"/>
                  <a:pt x="8686800" y="0"/>
                </a:cubicBezTo>
                <a:cubicBezTo>
                  <a:pt x="8685400" y="24139"/>
                  <a:pt x="8687797" y="59310"/>
                  <a:pt x="8686800" y="83641"/>
                </a:cubicBezTo>
                <a:cubicBezTo>
                  <a:pt x="8515262" y="58867"/>
                  <a:pt x="8246114" y="86515"/>
                  <a:pt x="8018585" y="83641"/>
                </a:cubicBezTo>
                <a:cubicBezTo>
                  <a:pt x="7791056" y="80767"/>
                  <a:pt x="7492767" y="93313"/>
                  <a:pt x="7350369" y="83641"/>
                </a:cubicBezTo>
                <a:cubicBezTo>
                  <a:pt x="7207971" y="73969"/>
                  <a:pt x="6719744" y="114243"/>
                  <a:pt x="6508418" y="83641"/>
                </a:cubicBezTo>
                <a:cubicBezTo>
                  <a:pt x="6297092" y="53039"/>
                  <a:pt x="6112964" y="65961"/>
                  <a:pt x="5840202" y="83641"/>
                </a:cubicBezTo>
                <a:cubicBezTo>
                  <a:pt x="5567440" y="101321"/>
                  <a:pt x="5530808" y="76489"/>
                  <a:pt x="5432591" y="83641"/>
                </a:cubicBezTo>
                <a:cubicBezTo>
                  <a:pt x="5334374" y="90793"/>
                  <a:pt x="5164343" y="105877"/>
                  <a:pt x="4938112" y="83641"/>
                </a:cubicBezTo>
                <a:cubicBezTo>
                  <a:pt x="4711881" y="61405"/>
                  <a:pt x="4466790" y="82567"/>
                  <a:pt x="4096160" y="83641"/>
                </a:cubicBezTo>
                <a:cubicBezTo>
                  <a:pt x="3725530" y="84715"/>
                  <a:pt x="3730143" y="99371"/>
                  <a:pt x="3427945" y="83641"/>
                </a:cubicBezTo>
                <a:cubicBezTo>
                  <a:pt x="3125747" y="67911"/>
                  <a:pt x="3071124" y="98224"/>
                  <a:pt x="2933466" y="83641"/>
                </a:cubicBezTo>
                <a:cubicBezTo>
                  <a:pt x="2795808" y="69058"/>
                  <a:pt x="2522026" y="96166"/>
                  <a:pt x="2265250" y="83641"/>
                </a:cubicBezTo>
                <a:cubicBezTo>
                  <a:pt x="2008474" y="71116"/>
                  <a:pt x="1961850" y="86043"/>
                  <a:pt x="1857639" y="83641"/>
                </a:cubicBezTo>
                <a:cubicBezTo>
                  <a:pt x="1753428" y="81239"/>
                  <a:pt x="1618113" y="98573"/>
                  <a:pt x="1450027" y="83641"/>
                </a:cubicBezTo>
                <a:cubicBezTo>
                  <a:pt x="1281941" y="68709"/>
                  <a:pt x="1047132" y="80728"/>
                  <a:pt x="781812" y="83641"/>
                </a:cubicBezTo>
                <a:cubicBezTo>
                  <a:pt x="516492" y="86554"/>
                  <a:pt x="206411" y="57740"/>
                  <a:pt x="0" y="83641"/>
                </a:cubicBezTo>
                <a:cubicBezTo>
                  <a:pt x="-3252" y="60348"/>
                  <a:pt x="-3613" y="27580"/>
                  <a:pt x="0" y="0"/>
                </a:cubicBez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  <a:miter lim="800000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Brook Baseball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Parent Meeting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1D5101B-D7EB-1FCA-18D1-5D3F4F594A86}"/>
              </a:ext>
            </a:extLst>
          </p:cNvPr>
          <p:cNvSpPr/>
          <p:nvPr/>
        </p:nvSpPr>
        <p:spPr>
          <a:xfrm>
            <a:off x="1568485" y="1492102"/>
            <a:ext cx="10599075" cy="76200"/>
          </a:xfrm>
          <a:custGeom>
            <a:avLst/>
            <a:gdLst>
              <a:gd name="connsiteX0" fmla="*/ 0 w 10599075"/>
              <a:gd name="connsiteY0" fmla="*/ 0 h 76200"/>
              <a:gd name="connsiteX1" fmla="*/ 450461 w 10599075"/>
              <a:gd name="connsiteY1" fmla="*/ 0 h 76200"/>
              <a:gd name="connsiteX2" fmla="*/ 1112903 w 10599075"/>
              <a:gd name="connsiteY2" fmla="*/ 0 h 76200"/>
              <a:gd name="connsiteX3" fmla="*/ 1881336 w 10599075"/>
              <a:gd name="connsiteY3" fmla="*/ 0 h 76200"/>
              <a:gd name="connsiteX4" fmla="*/ 2225806 w 10599075"/>
              <a:gd name="connsiteY4" fmla="*/ 0 h 76200"/>
              <a:gd name="connsiteX5" fmla="*/ 2570276 w 10599075"/>
              <a:gd name="connsiteY5" fmla="*/ 0 h 76200"/>
              <a:gd name="connsiteX6" fmla="*/ 3444699 w 10599075"/>
              <a:gd name="connsiteY6" fmla="*/ 0 h 76200"/>
              <a:gd name="connsiteX7" fmla="*/ 4107142 w 10599075"/>
              <a:gd name="connsiteY7" fmla="*/ 0 h 76200"/>
              <a:gd name="connsiteX8" fmla="*/ 4451612 w 10599075"/>
              <a:gd name="connsiteY8" fmla="*/ 0 h 76200"/>
              <a:gd name="connsiteX9" fmla="*/ 5114054 w 10599075"/>
              <a:gd name="connsiteY9" fmla="*/ 0 h 76200"/>
              <a:gd name="connsiteX10" fmla="*/ 5988477 w 10599075"/>
              <a:gd name="connsiteY10" fmla="*/ 0 h 76200"/>
              <a:gd name="connsiteX11" fmla="*/ 6544929 w 10599075"/>
              <a:gd name="connsiteY11" fmla="*/ 0 h 76200"/>
              <a:gd name="connsiteX12" fmla="*/ 7101380 w 10599075"/>
              <a:gd name="connsiteY12" fmla="*/ 0 h 76200"/>
              <a:gd name="connsiteX13" fmla="*/ 7763822 w 10599075"/>
              <a:gd name="connsiteY13" fmla="*/ 0 h 76200"/>
              <a:gd name="connsiteX14" fmla="*/ 8532255 w 10599075"/>
              <a:gd name="connsiteY14" fmla="*/ 0 h 76200"/>
              <a:gd name="connsiteX15" fmla="*/ 9300688 w 10599075"/>
              <a:gd name="connsiteY15" fmla="*/ 0 h 76200"/>
              <a:gd name="connsiteX16" fmla="*/ 10599075 w 10599075"/>
              <a:gd name="connsiteY16" fmla="*/ 0 h 76200"/>
              <a:gd name="connsiteX17" fmla="*/ 10599075 w 10599075"/>
              <a:gd name="connsiteY17" fmla="*/ 76200 h 76200"/>
              <a:gd name="connsiteX18" fmla="*/ 10148614 w 10599075"/>
              <a:gd name="connsiteY18" fmla="*/ 76200 h 76200"/>
              <a:gd name="connsiteX19" fmla="*/ 9274191 w 10599075"/>
              <a:gd name="connsiteY19" fmla="*/ 76200 h 76200"/>
              <a:gd name="connsiteX20" fmla="*/ 8611748 w 10599075"/>
              <a:gd name="connsiteY20" fmla="*/ 76200 h 76200"/>
              <a:gd name="connsiteX21" fmla="*/ 8267279 w 10599075"/>
              <a:gd name="connsiteY21" fmla="*/ 76200 h 76200"/>
              <a:gd name="connsiteX22" fmla="*/ 7604836 w 10599075"/>
              <a:gd name="connsiteY22" fmla="*/ 76200 h 76200"/>
              <a:gd name="connsiteX23" fmla="*/ 7048385 w 10599075"/>
              <a:gd name="connsiteY23" fmla="*/ 76200 h 76200"/>
              <a:gd name="connsiteX24" fmla="*/ 6491933 w 10599075"/>
              <a:gd name="connsiteY24" fmla="*/ 76200 h 76200"/>
              <a:gd name="connsiteX25" fmla="*/ 5935482 w 10599075"/>
              <a:gd name="connsiteY25" fmla="*/ 76200 h 76200"/>
              <a:gd name="connsiteX26" fmla="*/ 5379031 w 10599075"/>
              <a:gd name="connsiteY26" fmla="*/ 76200 h 76200"/>
              <a:gd name="connsiteX27" fmla="*/ 4610598 w 10599075"/>
              <a:gd name="connsiteY27" fmla="*/ 76200 h 76200"/>
              <a:gd name="connsiteX28" fmla="*/ 3948155 w 10599075"/>
              <a:gd name="connsiteY28" fmla="*/ 76200 h 76200"/>
              <a:gd name="connsiteX29" fmla="*/ 3603686 w 10599075"/>
              <a:gd name="connsiteY29" fmla="*/ 76200 h 76200"/>
              <a:gd name="connsiteX30" fmla="*/ 3047234 w 10599075"/>
              <a:gd name="connsiteY30" fmla="*/ 76200 h 76200"/>
              <a:gd name="connsiteX31" fmla="*/ 2278801 w 10599075"/>
              <a:gd name="connsiteY31" fmla="*/ 76200 h 76200"/>
              <a:gd name="connsiteX32" fmla="*/ 1828340 w 10599075"/>
              <a:gd name="connsiteY32" fmla="*/ 76200 h 76200"/>
              <a:gd name="connsiteX33" fmla="*/ 953917 w 10599075"/>
              <a:gd name="connsiteY33" fmla="*/ 76200 h 76200"/>
              <a:gd name="connsiteX34" fmla="*/ 0 w 10599075"/>
              <a:gd name="connsiteY34" fmla="*/ 76200 h 76200"/>
              <a:gd name="connsiteX35" fmla="*/ 0 w 10599075"/>
              <a:gd name="connsiteY35" fmla="*/ 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99075" h="76200" fill="none" extrusionOk="0">
                <a:moveTo>
                  <a:pt x="0" y="0"/>
                </a:moveTo>
                <a:cubicBezTo>
                  <a:pt x="123385" y="11877"/>
                  <a:pt x="242553" y="11308"/>
                  <a:pt x="450461" y="0"/>
                </a:cubicBezTo>
                <a:cubicBezTo>
                  <a:pt x="658369" y="-11308"/>
                  <a:pt x="915986" y="-8716"/>
                  <a:pt x="1112903" y="0"/>
                </a:cubicBezTo>
                <a:cubicBezTo>
                  <a:pt x="1309820" y="8716"/>
                  <a:pt x="1678148" y="-3623"/>
                  <a:pt x="1881336" y="0"/>
                </a:cubicBezTo>
                <a:cubicBezTo>
                  <a:pt x="2084524" y="3623"/>
                  <a:pt x="2145655" y="7595"/>
                  <a:pt x="2225806" y="0"/>
                </a:cubicBezTo>
                <a:cubicBezTo>
                  <a:pt x="2305957" y="-7595"/>
                  <a:pt x="2433826" y="-3090"/>
                  <a:pt x="2570276" y="0"/>
                </a:cubicBezTo>
                <a:cubicBezTo>
                  <a:pt x="2706726" y="3090"/>
                  <a:pt x="3020904" y="-16435"/>
                  <a:pt x="3444699" y="0"/>
                </a:cubicBezTo>
                <a:cubicBezTo>
                  <a:pt x="3868494" y="16435"/>
                  <a:pt x="3922679" y="-26921"/>
                  <a:pt x="4107142" y="0"/>
                </a:cubicBezTo>
                <a:cubicBezTo>
                  <a:pt x="4291605" y="26921"/>
                  <a:pt x="4306154" y="-6478"/>
                  <a:pt x="4451612" y="0"/>
                </a:cubicBezTo>
                <a:cubicBezTo>
                  <a:pt x="4597070" y="6478"/>
                  <a:pt x="4865160" y="25044"/>
                  <a:pt x="5114054" y="0"/>
                </a:cubicBezTo>
                <a:cubicBezTo>
                  <a:pt x="5362948" y="-25044"/>
                  <a:pt x="5787618" y="-5449"/>
                  <a:pt x="5988477" y="0"/>
                </a:cubicBezTo>
                <a:cubicBezTo>
                  <a:pt x="6189336" y="5449"/>
                  <a:pt x="6342855" y="-21877"/>
                  <a:pt x="6544929" y="0"/>
                </a:cubicBezTo>
                <a:cubicBezTo>
                  <a:pt x="6747003" y="21877"/>
                  <a:pt x="6825922" y="16921"/>
                  <a:pt x="7101380" y="0"/>
                </a:cubicBezTo>
                <a:cubicBezTo>
                  <a:pt x="7376838" y="-16921"/>
                  <a:pt x="7631276" y="-3430"/>
                  <a:pt x="7763822" y="0"/>
                </a:cubicBezTo>
                <a:cubicBezTo>
                  <a:pt x="7896368" y="3430"/>
                  <a:pt x="8152523" y="29495"/>
                  <a:pt x="8532255" y="0"/>
                </a:cubicBezTo>
                <a:cubicBezTo>
                  <a:pt x="8911987" y="-29495"/>
                  <a:pt x="8943193" y="36642"/>
                  <a:pt x="9300688" y="0"/>
                </a:cubicBezTo>
                <a:cubicBezTo>
                  <a:pt x="9658183" y="-36642"/>
                  <a:pt x="9967008" y="17268"/>
                  <a:pt x="10599075" y="0"/>
                </a:cubicBezTo>
                <a:cubicBezTo>
                  <a:pt x="10602007" y="31770"/>
                  <a:pt x="10602461" y="52438"/>
                  <a:pt x="10599075" y="76200"/>
                </a:cubicBezTo>
                <a:cubicBezTo>
                  <a:pt x="10399376" y="70265"/>
                  <a:pt x="10302770" y="98617"/>
                  <a:pt x="10148614" y="76200"/>
                </a:cubicBezTo>
                <a:cubicBezTo>
                  <a:pt x="9994458" y="53783"/>
                  <a:pt x="9454605" y="43789"/>
                  <a:pt x="9274191" y="76200"/>
                </a:cubicBezTo>
                <a:cubicBezTo>
                  <a:pt x="9093777" y="108611"/>
                  <a:pt x="8810098" y="82408"/>
                  <a:pt x="8611748" y="76200"/>
                </a:cubicBezTo>
                <a:cubicBezTo>
                  <a:pt x="8413398" y="69992"/>
                  <a:pt x="8434098" y="76572"/>
                  <a:pt x="8267279" y="76200"/>
                </a:cubicBezTo>
                <a:cubicBezTo>
                  <a:pt x="8100460" y="75828"/>
                  <a:pt x="7839554" y="50927"/>
                  <a:pt x="7604836" y="76200"/>
                </a:cubicBezTo>
                <a:cubicBezTo>
                  <a:pt x="7370118" y="101473"/>
                  <a:pt x="7165987" y="83371"/>
                  <a:pt x="7048385" y="76200"/>
                </a:cubicBezTo>
                <a:cubicBezTo>
                  <a:pt x="6930783" y="69029"/>
                  <a:pt x="6623005" y="67297"/>
                  <a:pt x="6491933" y="76200"/>
                </a:cubicBezTo>
                <a:cubicBezTo>
                  <a:pt x="6360861" y="85103"/>
                  <a:pt x="6115288" y="83934"/>
                  <a:pt x="5935482" y="76200"/>
                </a:cubicBezTo>
                <a:cubicBezTo>
                  <a:pt x="5755676" y="68466"/>
                  <a:pt x="5642464" y="78695"/>
                  <a:pt x="5379031" y="76200"/>
                </a:cubicBezTo>
                <a:cubicBezTo>
                  <a:pt x="5115598" y="73705"/>
                  <a:pt x="4968703" y="45885"/>
                  <a:pt x="4610598" y="76200"/>
                </a:cubicBezTo>
                <a:cubicBezTo>
                  <a:pt x="4252493" y="106515"/>
                  <a:pt x="4186992" y="54987"/>
                  <a:pt x="3948155" y="76200"/>
                </a:cubicBezTo>
                <a:cubicBezTo>
                  <a:pt x="3709318" y="97413"/>
                  <a:pt x="3678160" y="59387"/>
                  <a:pt x="3603686" y="76200"/>
                </a:cubicBezTo>
                <a:cubicBezTo>
                  <a:pt x="3529212" y="93013"/>
                  <a:pt x="3203458" y="65955"/>
                  <a:pt x="3047234" y="76200"/>
                </a:cubicBezTo>
                <a:cubicBezTo>
                  <a:pt x="2891010" y="86445"/>
                  <a:pt x="2577597" y="62165"/>
                  <a:pt x="2278801" y="76200"/>
                </a:cubicBezTo>
                <a:cubicBezTo>
                  <a:pt x="1980005" y="90235"/>
                  <a:pt x="2043378" y="67706"/>
                  <a:pt x="1828340" y="76200"/>
                </a:cubicBezTo>
                <a:cubicBezTo>
                  <a:pt x="1613302" y="84694"/>
                  <a:pt x="1286037" y="74958"/>
                  <a:pt x="953917" y="76200"/>
                </a:cubicBezTo>
                <a:cubicBezTo>
                  <a:pt x="621797" y="77442"/>
                  <a:pt x="238122" y="99429"/>
                  <a:pt x="0" y="76200"/>
                </a:cubicBezTo>
                <a:cubicBezTo>
                  <a:pt x="2987" y="52478"/>
                  <a:pt x="-3013" y="28486"/>
                  <a:pt x="0" y="0"/>
                </a:cubicBezTo>
                <a:close/>
              </a:path>
              <a:path w="10599075" h="76200" stroke="0" extrusionOk="0">
                <a:moveTo>
                  <a:pt x="0" y="0"/>
                </a:moveTo>
                <a:cubicBezTo>
                  <a:pt x="178029" y="17187"/>
                  <a:pt x="343745" y="-1378"/>
                  <a:pt x="556451" y="0"/>
                </a:cubicBezTo>
                <a:cubicBezTo>
                  <a:pt x="769157" y="1378"/>
                  <a:pt x="780463" y="-4436"/>
                  <a:pt x="900921" y="0"/>
                </a:cubicBezTo>
                <a:cubicBezTo>
                  <a:pt x="1021379" y="4436"/>
                  <a:pt x="1368486" y="-34480"/>
                  <a:pt x="1775345" y="0"/>
                </a:cubicBezTo>
                <a:cubicBezTo>
                  <a:pt x="2182204" y="34480"/>
                  <a:pt x="2084392" y="-21869"/>
                  <a:pt x="2331796" y="0"/>
                </a:cubicBezTo>
                <a:cubicBezTo>
                  <a:pt x="2579200" y="21869"/>
                  <a:pt x="2669423" y="-24770"/>
                  <a:pt x="2888248" y="0"/>
                </a:cubicBezTo>
                <a:cubicBezTo>
                  <a:pt x="3107073" y="24770"/>
                  <a:pt x="3583664" y="27360"/>
                  <a:pt x="3762672" y="0"/>
                </a:cubicBezTo>
                <a:cubicBezTo>
                  <a:pt x="3941680" y="-27360"/>
                  <a:pt x="3995623" y="15628"/>
                  <a:pt x="4213132" y="0"/>
                </a:cubicBezTo>
                <a:cubicBezTo>
                  <a:pt x="4430641" y="-15628"/>
                  <a:pt x="4832040" y="-15953"/>
                  <a:pt x="5087556" y="0"/>
                </a:cubicBezTo>
                <a:cubicBezTo>
                  <a:pt x="5343072" y="15953"/>
                  <a:pt x="5756718" y="4296"/>
                  <a:pt x="5961980" y="0"/>
                </a:cubicBezTo>
                <a:cubicBezTo>
                  <a:pt x="6167242" y="-4296"/>
                  <a:pt x="6334604" y="-29961"/>
                  <a:pt x="6624422" y="0"/>
                </a:cubicBezTo>
                <a:cubicBezTo>
                  <a:pt x="6914240" y="29961"/>
                  <a:pt x="7236359" y="24041"/>
                  <a:pt x="7498846" y="0"/>
                </a:cubicBezTo>
                <a:cubicBezTo>
                  <a:pt x="7761333" y="-24041"/>
                  <a:pt x="7925208" y="23914"/>
                  <a:pt x="8055297" y="0"/>
                </a:cubicBezTo>
                <a:cubicBezTo>
                  <a:pt x="8185386" y="-23914"/>
                  <a:pt x="8381704" y="20104"/>
                  <a:pt x="8611748" y="0"/>
                </a:cubicBezTo>
                <a:cubicBezTo>
                  <a:pt x="8841792" y="-20104"/>
                  <a:pt x="9014974" y="33748"/>
                  <a:pt x="9380181" y="0"/>
                </a:cubicBezTo>
                <a:cubicBezTo>
                  <a:pt x="9745388" y="-33748"/>
                  <a:pt x="9804667" y="7900"/>
                  <a:pt x="9936633" y="0"/>
                </a:cubicBezTo>
                <a:cubicBezTo>
                  <a:pt x="10068599" y="-7900"/>
                  <a:pt x="10365403" y="24897"/>
                  <a:pt x="10599075" y="0"/>
                </a:cubicBezTo>
                <a:cubicBezTo>
                  <a:pt x="10599125" y="17695"/>
                  <a:pt x="10595416" y="58584"/>
                  <a:pt x="10599075" y="76200"/>
                </a:cubicBezTo>
                <a:cubicBezTo>
                  <a:pt x="10378273" y="44092"/>
                  <a:pt x="10068974" y="111815"/>
                  <a:pt x="9830642" y="76200"/>
                </a:cubicBezTo>
                <a:cubicBezTo>
                  <a:pt x="9592310" y="40585"/>
                  <a:pt x="9646271" y="92894"/>
                  <a:pt x="9486172" y="76200"/>
                </a:cubicBezTo>
                <a:cubicBezTo>
                  <a:pt x="9326073" y="59507"/>
                  <a:pt x="9135235" y="56236"/>
                  <a:pt x="9035711" y="76200"/>
                </a:cubicBezTo>
                <a:cubicBezTo>
                  <a:pt x="8936187" y="96164"/>
                  <a:pt x="8467174" y="61326"/>
                  <a:pt x="8161288" y="76200"/>
                </a:cubicBezTo>
                <a:cubicBezTo>
                  <a:pt x="7855402" y="91074"/>
                  <a:pt x="7750511" y="87259"/>
                  <a:pt x="7498846" y="76200"/>
                </a:cubicBezTo>
                <a:cubicBezTo>
                  <a:pt x="7247181" y="65141"/>
                  <a:pt x="7145638" y="65651"/>
                  <a:pt x="7048385" y="76200"/>
                </a:cubicBezTo>
                <a:cubicBezTo>
                  <a:pt x="6951132" y="86749"/>
                  <a:pt x="6637730" y="83963"/>
                  <a:pt x="6385943" y="76200"/>
                </a:cubicBezTo>
                <a:cubicBezTo>
                  <a:pt x="6134156" y="68437"/>
                  <a:pt x="6111587" y="67604"/>
                  <a:pt x="6041473" y="76200"/>
                </a:cubicBezTo>
                <a:cubicBezTo>
                  <a:pt x="5971359" y="84797"/>
                  <a:pt x="5850539" y="90826"/>
                  <a:pt x="5697003" y="76200"/>
                </a:cubicBezTo>
                <a:cubicBezTo>
                  <a:pt x="5543467" y="61575"/>
                  <a:pt x="5183901" y="106126"/>
                  <a:pt x="5034561" y="76200"/>
                </a:cubicBezTo>
                <a:cubicBezTo>
                  <a:pt x="4885221" y="46274"/>
                  <a:pt x="4714965" y="66025"/>
                  <a:pt x="4584100" y="76200"/>
                </a:cubicBezTo>
                <a:cubicBezTo>
                  <a:pt x="4453235" y="86375"/>
                  <a:pt x="4176402" y="86961"/>
                  <a:pt x="3815667" y="76200"/>
                </a:cubicBezTo>
                <a:cubicBezTo>
                  <a:pt x="3454932" y="65439"/>
                  <a:pt x="3523957" y="79525"/>
                  <a:pt x="3365206" y="76200"/>
                </a:cubicBezTo>
                <a:cubicBezTo>
                  <a:pt x="3206455" y="72875"/>
                  <a:pt x="2918750" y="57585"/>
                  <a:pt x="2596773" y="76200"/>
                </a:cubicBezTo>
                <a:cubicBezTo>
                  <a:pt x="2274796" y="94815"/>
                  <a:pt x="2408481" y="93274"/>
                  <a:pt x="2252303" y="76200"/>
                </a:cubicBezTo>
                <a:cubicBezTo>
                  <a:pt x="2096125" y="59127"/>
                  <a:pt x="1829991" y="75781"/>
                  <a:pt x="1483871" y="76200"/>
                </a:cubicBezTo>
                <a:cubicBezTo>
                  <a:pt x="1137751" y="76619"/>
                  <a:pt x="1146230" y="75251"/>
                  <a:pt x="1033410" y="76200"/>
                </a:cubicBezTo>
                <a:cubicBezTo>
                  <a:pt x="920590" y="77149"/>
                  <a:pt x="860348" y="74255"/>
                  <a:pt x="688940" y="76200"/>
                </a:cubicBezTo>
                <a:cubicBezTo>
                  <a:pt x="517532" y="78146"/>
                  <a:pt x="164807" y="58367"/>
                  <a:pt x="0" y="76200"/>
                </a:cubicBezTo>
                <a:cubicBezTo>
                  <a:pt x="-1729" y="53108"/>
                  <a:pt x="3466" y="33480"/>
                  <a:pt x="0" y="0"/>
                </a:cubicBez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  <a:miter lim="800000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E2F1C-67C5-F072-09CB-DB5B3FC75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Contacting Coaches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592F5-2035-23A0-6441-9A4E39CDC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800600"/>
          </a:xfrm>
        </p:spPr>
        <p:txBody>
          <a:bodyPr>
            <a:normAutofit fontScale="92500"/>
          </a:bodyPr>
          <a:lstStyle/>
          <a:p>
            <a:r>
              <a:rPr lang="en-US"/>
              <a:t>Preferred method is email.  Please allow 24 hours for a response.</a:t>
            </a:r>
          </a:p>
          <a:p>
            <a:r>
              <a:rPr lang="en-US"/>
              <a:t>Never approach a coach after a game (especially after a loss), unless it’s a medical emergency.</a:t>
            </a:r>
          </a:p>
          <a:p>
            <a:r>
              <a:rPr lang="en-US"/>
              <a:t>Coaching from the stands will not be tolerated. This includes speaking to players near the dugout areas, hollering to grab player’s attention. </a:t>
            </a:r>
          </a:p>
          <a:p>
            <a:r>
              <a:rPr lang="en-US"/>
              <a:t>Coaches will not discuss playing time with a parent.  Players should initiate this conversation and an open line of communication with player and coach is encouraged.  Player will relay communication to parents.</a:t>
            </a:r>
          </a:p>
          <a:p>
            <a:r>
              <a:rPr lang="en-US"/>
              <a:t>Concerns other than playing time, please make us aware immediately. We will gladly assist or meet.  However, meetings should be productive.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2964C7-B3D0-01B2-7D69-46459D98907F}"/>
              </a:ext>
            </a:extLst>
          </p:cNvPr>
          <p:cNvSpPr/>
          <p:nvPr/>
        </p:nvSpPr>
        <p:spPr>
          <a:xfrm>
            <a:off x="1568485" y="1492102"/>
            <a:ext cx="10599075" cy="76200"/>
          </a:xfrm>
          <a:custGeom>
            <a:avLst/>
            <a:gdLst>
              <a:gd name="connsiteX0" fmla="*/ 0 w 10599075"/>
              <a:gd name="connsiteY0" fmla="*/ 0 h 76200"/>
              <a:gd name="connsiteX1" fmla="*/ 450461 w 10599075"/>
              <a:gd name="connsiteY1" fmla="*/ 0 h 76200"/>
              <a:gd name="connsiteX2" fmla="*/ 1112903 w 10599075"/>
              <a:gd name="connsiteY2" fmla="*/ 0 h 76200"/>
              <a:gd name="connsiteX3" fmla="*/ 1881336 w 10599075"/>
              <a:gd name="connsiteY3" fmla="*/ 0 h 76200"/>
              <a:gd name="connsiteX4" fmla="*/ 2225806 w 10599075"/>
              <a:gd name="connsiteY4" fmla="*/ 0 h 76200"/>
              <a:gd name="connsiteX5" fmla="*/ 2570276 w 10599075"/>
              <a:gd name="connsiteY5" fmla="*/ 0 h 76200"/>
              <a:gd name="connsiteX6" fmla="*/ 3444699 w 10599075"/>
              <a:gd name="connsiteY6" fmla="*/ 0 h 76200"/>
              <a:gd name="connsiteX7" fmla="*/ 4107142 w 10599075"/>
              <a:gd name="connsiteY7" fmla="*/ 0 h 76200"/>
              <a:gd name="connsiteX8" fmla="*/ 4451612 w 10599075"/>
              <a:gd name="connsiteY8" fmla="*/ 0 h 76200"/>
              <a:gd name="connsiteX9" fmla="*/ 5114054 w 10599075"/>
              <a:gd name="connsiteY9" fmla="*/ 0 h 76200"/>
              <a:gd name="connsiteX10" fmla="*/ 5988477 w 10599075"/>
              <a:gd name="connsiteY10" fmla="*/ 0 h 76200"/>
              <a:gd name="connsiteX11" fmla="*/ 6544929 w 10599075"/>
              <a:gd name="connsiteY11" fmla="*/ 0 h 76200"/>
              <a:gd name="connsiteX12" fmla="*/ 7101380 w 10599075"/>
              <a:gd name="connsiteY12" fmla="*/ 0 h 76200"/>
              <a:gd name="connsiteX13" fmla="*/ 7763822 w 10599075"/>
              <a:gd name="connsiteY13" fmla="*/ 0 h 76200"/>
              <a:gd name="connsiteX14" fmla="*/ 8532255 w 10599075"/>
              <a:gd name="connsiteY14" fmla="*/ 0 h 76200"/>
              <a:gd name="connsiteX15" fmla="*/ 9300688 w 10599075"/>
              <a:gd name="connsiteY15" fmla="*/ 0 h 76200"/>
              <a:gd name="connsiteX16" fmla="*/ 10599075 w 10599075"/>
              <a:gd name="connsiteY16" fmla="*/ 0 h 76200"/>
              <a:gd name="connsiteX17" fmla="*/ 10599075 w 10599075"/>
              <a:gd name="connsiteY17" fmla="*/ 76200 h 76200"/>
              <a:gd name="connsiteX18" fmla="*/ 10148614 w 10599075"/>
              <a:gd name="connsiteY18" fmla="*/ 76200 h 76200"/>
              <a:gd name="connsiteX19" fmla="*/ 9274191 w 10599075"/>
              <a:gd name="connsiteY19" fmla="*/ 76200 h 76200"/>
              <a:gd name="connsiteX20" fmla="*/ 8611748 w 10599075"/>
              <a:gd name="connsiteY20" fmla="*/ 76200 h 76200"/>
              <a:gd name="connsiteX21" fmla="*/ 8267279 w 10599075"/>
              <a:gd name="connsiteY21" fmla="*/ 76200 h 76200"/>
              <a:gd name="connsiteX22" fmla="*/ 7604836 w 10599075"/>
              <a:gd name="connsiteY22" fmla="*/ 76200 h 76200"/>
              <a:gd name="connsiteX23" fmla="*/ 7048385 w 10599075"/>
              <a:gd name="connsiteY23" fmla="*/ 76200 h 76200"/>
              <a:gd name="connsiteX24" fmla="*/ 6491933 w 10599075"/>
              <a:gd name="connsiteY24" fmla="*/ 76200 h 76200"/>
              <a:gd name="connsiteX25" fmla="*/ 5935482 w 10599075"/>
              <a:gd name="connsiteY25" fmla="*/ 76200 h 76200"/>
              <a:gd name="connsiteX26" fmla="*/ 5379031 w 10599075"/>
              <a:gd name="connsiteY26" fmla="*/ 76200 h 76200"/>
              <a:gd name="connsiteX27" fmla="*/ 4610598 w 10599075"/>
              <a:gd name="connsiteY27" fmla="*/ 76200 h 76200"/>
              <a:gd name="connsiteX28" fmla="*/ 3948155 w 10599075"/>
              <a:gd name="connsiteY28" fmla="*/ 76200 h 76200"/>
              <a:gd name="connsiteX29" fmla="*/ 3603686 w 10599075"/>
              <a:gd name="connsiteY29" fmla="*/ 76200 h 76200"/>
              <a:gd name="connsiteX30" fmla="*/ 3047234 w 10599075"/>
              <a:gd name="connsiteY30" fmla="*/ 76200 h 76200"/>
              <a:gd name="connsiteX31" fmla="*/ 2278801 w 10599075"/>
              <a:gd name="connsiteY31" fmla="*/ 76200 h 76200"/>
              <a:gd name="connsiteX32" fmla="*/ 1828340 w 10599075"/>
              <a:gd name="connsiteY32" fmla="*/ 76200 h 76200"/>
              <a:gd name="connsiteX33" fmla="*/ 953917 w 10599075"/>
              <a:gd name="connsiteY33" fmla="*/ 76200 h 76200"/>
              <a:gd name="connsiteX34" fmla="*/ 0 w 10599075"/>
              <a:gd name="connsiteY34" fmla="*/ 76200 h 76200"/>
              <a:gd name="connsiteX35" fmla="*/ 0 w 10599075"/>
              <a:gd name="connsiteY35" fmla="*/ 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99075" h="76200" fill="none" extrusionOk="0">
                <a:moveTo>
                  <a:pt x="0" y="0"/>
                </a:moveTo>
                <a:cubicBezTo>
                  <a:pt x="123385" y="11877"/>
                  <a:pt x="242553" y="11308"/>
                  <a:pt x="450461" y="0"/>
                </a:cubicBezTo>
                <a:cubicBezTo>
                  <a:pt x="658369" y="-11308"/>
                  <a:pt x="915986" y="-8716"/>
                  <a:pt x="1112903" y="0"/>
                </a:cubicBezTo>
                <a:cubicBezTo>
                  <a:pt x="1309820" y="8716"/>
                  <a:pt x="1678148" y="-3623"/>
                  <a:pt x="1881336" y="0"/>
                </a:cubicBezTo>
                <a:cubicBezTo>
                  <a:pt x="2084524" y="3623"/>
                  <a:pt x="2145655" y="7595"/>
                  <a:pt x="2225806" y="0"/>
                </a:cubicBezTo>
                <a:cubicBezTo>
                  <a:pt x="2305957" y="-7595"/>
                  <a:pt x="2433826" y="-3090"/>
                  <a:pt x="2570276" y="0"/>
                </a:cubicBezTo>
                <a:cubicBezTo>
                  <a:pt x="2706726" y="3090"/>
                  <a:pt x="3020904" y="-16435"/>
                  <a:pt x="3444699" y="0"/>
                </a:cubicBezTo>
                <a:cubicBezTo>
                  <a:pt x="3868494" y="16435"/>
                  <a:pt x="3922679" y="-26921"/>
                  <a:pt x="4107142" y="0"/>
                </a:cubicBezTo>
                <a:cubicBezTo>
                  <a:pt x="4291605" y="26921"/>
                  <a:pt x="4306154" y="-6478"/>
                  <a:pt x="4451612" y="0"/>
                </a:cubicBezTo>
                <a:cubicBezTo>
                  <a:pt x="4597070" y="6478"/>
                  <a:pt x="4865160" y="25044"/>
                  <a:pt x="5114054" y="0"/>
                </a:cubicBezTo>
                <a:cubicBezTo>
                  <a:pt x="5362948" y="-25044"/>
                  <a:pt x="5787618" y="-5449"/>
                  <a:pt x="5988477" y="0"/>
                </a:cubicBezTo>
                <a:cubicBezTo>
                  <a:pt x="6189336" y="5449"/>
                  <a:pt x="6342855" y="-21877"/>
                  <a:pt x="6544929" y="0"/>
                </a:cubicBezTo>
                <a:cubicBezTo>
                  <a:pt x="6747003" y="21877"/>
                  <a:pt x="6825922" y="16921"/>
                  <a:pt x="7101380" y="0"/>
                </a:cubicBezTo>
                <a:cubicBezTo>
                  <a:pt x="7376838" y="-16921"/>
                  <a:pt x="7631276" y="-3430"/>
                  <a:pt x="7763822" y="0"/>
                </a:cubicBezTo>
                <a:cubicBezTo>
                  <a:pt x="7896368" y="3430"/>
                  <a:pt x="8152523" y="29495"/>
                  <a:pt x="8532255" y="0"/>
                </a:cubicBezTo>
                <a:cubicBezTo>
                  <a:pt x="8911987" y="-29495"/>
                  <a:pt x="8943193" y="36642"/>
                  <a:pt x="9300688" y="0"/>
                </a:cubicBezTo>
                <a:cubicBezTo>
                  <a:pt x="9658183" y="-36642"/>
                  <a:pt x="9967008" y="17268"/>
                  <a:pt x="10599075" y="0"/>
                </a:cubicBezTo>
                <a:cubicBezTo>
                  <a:pt x="10602007" y="31770"/>
                  <a:pt x="10602461" y="52438"/>
                  <a:pt x="10599075" y="76200"/>
                </a:cubicBezTo>
                <a:cubicBezTo>
                  <a:pt x="10399376" y="70265"/>
                  <a:pt x="10302770" y="98617"/>
                  <a:pt x="10148614" y="76200"/>
                </a:cubicBezTo>
                <a:cubicBezTo>
                  <a:pt x="9994458" y="53783"/>
                  <a:pt x="9454605" y="43789"/>
                  <a:pt x="9274191" y="76200"/>
                </a:cubicBezTo>
                <a:cubicBezTo>
                  <a:pt x="9093777" y="108611"/>
                  <a:pt x="8810098" y="82408"/>
                  <a:pt x="8611748" y="76200"/>
                </a:cubicBezTo>
                <a:cubicBezTo>
                  <a:pt x="8413398" y="69992"/>
                  <a:pt x="8434098" y="76572"/>
                  <a:pt x="8267279" y="76200"/>
                </a:cubicBezTo>
                <a:cubicBezTo>
                  <a:pt x="8100460" y="75828"/>
                  <a:pt x="7839554" y="50927"/>
                  <a:pt x="7604836" y="76200"/>
                </a:cubicBezTo>
                <a:cubicBezTo>
                  <a:pt x="7370118" y="101473"/>
                  <a:pt x="7165987" y="83371"/>
                  <a:pt x="7048385" y="76200"/>
                </a:cubicBezTo>
                <a:cubicBezTo>
                  <a:pt x="6930783" y="69029"/>
                  <a:pt x="6623005" y="67297"/>
                  <a:pt x="6491933" y="76200"/>
                </a:cubicBezTo>
                <a:cubicBezTo>
                  <a:pt x="6360861" y="85103"/>
                  <a:pt x="6115288" y="83934"/>
                  <a:pt x="5935482" y="76200"/>
                </a:cubicBezTo>
                <a:cubicBezTo>
                  <a:pt x="5755676" y="68466"/>
                  <a:pt x="5642464" y="78695"/>
                  <a:pt x="5379031" y="76200"/>
                </a:cubicBezTo>
                <a:cubicBezTo>
                  <a:pt x="5115598" y="73705"/>
                  <a:pt x="4968703" y="45885"/>
                  <a:pt x="4610598" y="76200"/>
                </a:cubicBezTo>
                <a:cubicBezTo>
                  <a:pt x="4252493" y="106515"/>
                  <a:pt x="4186992" y="54987"/>
                  <a:pt x="3948155" y="76200"/>
                </a:cubicBezTo>
                <a:cubicBezTo>
                  <a:pt x="3709318" y="97413"/>
                  <a:pt x="3678160" y="59387"/>
                  <a:pt x="3603686" y="76200"/>
                </a:cubicBezTo>
                <a:cubicBezTo>
                  <a:pt x="3529212" y="93013"/>
                  <a:pt x="3203458" y="65955"/>
                  <a:pt x="3047234" y="76200"/>
                </a:cubicBezTo>
                <a:cubicBezTo>
                  <a:pt x="2891010" y="86445"/>
                  <a:pt x="2577597" y="62165"/>
                  <a:pt x="2278801" y="76200"/>
                </a:cubicBezTo>
                <a:cubicBezTo>
                  <a:pt x="1980005" y="90235"/>
                  <a:pt x="2043378" y="67706"/>
                  <a:pt x="1828340" y="76200"/>
                </a:cubicBezTo>
                <a:cubicBezTo>
                  <a:pt x="1613302" y="84694"/>
                  <a:pt x="1286037" y="74958"/>
                  <a:pt x="953917" y="76200"/>
                </a:cubicBezTo>
                <a:cubicBezTo>
                  <a:pt x="621797" y="77442"/>
                  <a:pt x="238122" y="99429"/>
                  <a:pt x="0" y="76200"/>
                </a:cubicBezTo>
                <a:cubicBezTo>
                  <a:pt x="2987" y="52478"/>
                  <a:pt x="-3013" y="28486"/>
                  <a:pt x="0" y="0"/>
                </a:cubicBezTo>
                <a:close/>
              </a:path>
              <a:path w="10599075" h="76200" stroke="0" extrusionOk="0">
                <a:moveTo>
                  <a:pt x="0" y="0"/>
                </a:moveTo>
                <a:cubicBezTo>
                  <a:pt x="178029" y="17187"/>
                  <a:pt x="343745" y="-1378"/>
                  <a:pt x="556451" y="0"/>
                </a:cubicBezTo>
                <a:cubicBezTo>
                  <a:pt x="769157" y="1378"/>
                  <a:pt x="780463" y="-4436"/>
                  <a:pt x="900921" y="0"/>
                </a:cubicBezTo>
                <a:cubicBezTo>
                  <a:pt x="1021379" y="4436"/>
                  <a:pt x="1368486" y="-34480"/>
                  <a:pt x="1775345" y="0"/>
                </a:cubicBezTo>
                <a:cubicBezTo>
                  <a:pt x="2182204" y="34480"/>
                  <a:pt x="2084392" y="-21869"/>
                  <a:pt x="2331796" y="0"/>
                </a:cubicBezTo>
                <a:cubicBezTo>
                  <a:pt x="2579200" y="21869"/>
                  <a:pt x="2669423" y="-24770"/>
                  <a:pt x="2888248" y="0"/>
                </a:cubicBezTo>
                <a:cubicBezTo>
                  <a:pt x="3107073" y="24770"/>
                  <a:pt x="3583664" y="27360"/>
                  <a:pt x="3762672" y="0"/>
                </a:cubicBezTo>
                <a:cubicBezTo>
                  <a:pt x="3941680" y="-27360"/>
                  <a:pt x="3995623" y="15628"/>
                  <a:pt x="4213132" y="0"/>
                </a:cubicBezTo>
                <a:cubicBezTo>
                  <a:pt x="4430641" y="-15628"/>
                  <a:pt x="4832040" y="-15953"/>
                  <a:pt x="5087556" y="0"/>
                </a:cubicBezTo>
                <a:cubicBezTo>
                  <a:pt x="5343072" y="15953"/>
                  <a:pt x="5756718" y="4296"/>
                  <a:pt x="5961980" y="0"/>
                </a:cubicBezTo>
                <a:cubicBezTo>
                  <a:pt x="6167242" y="-4296"/>
                  <a:pt x="6334604" y="-29961"/>
                  <a:pt x="6624422" y="0"/>
                </a:cubicBezTo>
                <a:cubicBezTo>
                  <a:pt x="6914240" y="29961"/>
                  <a:pt x="7236359" y="24041"/>
                  <a:pt x="7498846" y="0"/>
                </a:cubicBezTo>
                <a:cubicBezTo>
                  <a:pt x="7761333" y="-24041"/>
                  <a:pt x="7925208" y="23914"/>
                  <a:pt x="8055297" y="0"/>
                </a:cubicBezTo>
                <a:cubicBezTo>
                  <a:pt x="8185386" y="-23914"/>
                  <a:pt x="8381704" y="20104"/>
                  <a:pt x="8611748" y="0"/>
                </a:cubicBezTo>
                <a:cubicBezTo>
                  <a:pt x="8841792" y="-20104"/>
                  <a:pt x="9014974" y="33748"/>
                  <a:pt x="9380181" y="0"/>
                </a:cubicBezTo>
                <a:cubicBezTo>
                  <a:pt x="9745388" y="-33748"/>
                  <a:pt x="9804667" y="7900"/>
                  <a:pt x="9936633" y="0"/>
                </a:cubicBezTo>
                <a:cubicBezTo>
                  <a:pt x="10068599" y="-7900"/>
                  <a:pt x="10365403" y="24897"/>
                  <a:pt x="10599075" y="0"/>
                </a:cubicBezTo>
                <a:cubicBezTo>
                  <a:pt x="10599125" y="17695"/>
                  <a:pt x="10595416" y="58584"/>
                  <a:pt x="10599075" y="76200"/>
                </a:cubicBezTo>
                <a:cubicBezTo>
                  <a:pt x="10378273" y="44092"/>
                  <a:pt x="10068974" y="111815"/>
                  <a:pt x="9830642" y="76200"/>
                </a:cubicBezTo>
                <a:cubicBezTo>
                  <a:pt x="9592310" y="40585"/>
                  <a:pt x="9646271" y="92894"/>
                  <a:pt x="9486172" y="76200"/>
                </a:cubicBezTo>
                <a:cubicBezTo>
                  <a:pt x="9326073" y="59507"/>
                  <a:pt x="9135235" y="56236"/>
                  <a:pt x="9035711" y="76200"/>
                </a:cubicBezTo>
                <a:cubicBezTo>
                  <a:pt x="8936187" y="96164"/>
                  <a:pt x="8467174" y="61326"/>
                  <a:pt x="8161288" y="76200"/>
                </a:cubicBezTo>
                <a:cubicBezTo>
                  <a:pt x="7855402" y="91074"/>
                  <a:pt x="7750511" y="87259"/>
                  <a:pt x="7498846" y="76200"/>
                </a:cubicBezTo>
                <a:cubicBezTo>
                  <a:pt x="7247181" y="65141"/>
                  <a:pt x="7145638" y="65651"/>
                  <a:pt x="7048385" y="76200"/>
                </a:cubicBezTo>
                <a:cubicBezTo>
                  <a:pt x="6951132" y="86749"/>
                  <a:pt x="6637730" y="83963"/>
                  <a:pt x="6385943" y="76200"/>
                </a:cubicBezTo>
                <a:cubicBezTo>
                  <a:pt x="6134156" y="68437"/>
                  <a:pt x="6111587" y="67604"/>
                  <a:pt x="6041473" y="76200"/>
                </a:cubicBezTo>
                <a:cubicBezTo>
                  <a:pt x="5971359" y="84797"/>
                  <a:pt x="5850539" y="90826"/>
                  <a:pt x="5697003" y="76200"/>
                </a:cubicBezTo>
                <a:cubicBezTo>
                  <a:pt x="5543467" y="61575"/>
                  <a:pt x="5183901" y="106126"/>
                  <a:pt x="5034561" y="76200"/>
                </a:cubicBezTo>
                <a:cubicBezTo>
                  <a:pt x="4885221" y="46274"/>
                  <a:pt x="4714965" y="66025"/>
                  <a:pt x="4584100" y="76200"/>
                </a:cubicBezTo>
                <a:cubicBezTo>
                  <a:pt x="4453235" y="86375"/>
                  <a:pt x="4176402" y="86961"/>
                  <a:pt x="3815667" y="76200"/>
                </a:cubicBezTo>
                <a:cubicBezTo>
                  <a:pt x="3454932" y="65439"/>
                  <a:pt x="3523957" y="79525"/>
                  <a:pt x="3365206" y="76200"/>
                </a:cubicBezTo>
                <a:cubicBezTo>
                  <a:pt x="3206455" y="72875"/>
                  <a:pt x="2918750" y="57585"/>
                  <a:pt x="2596773" y="76200"/>
                </a:cubicBezTo>
                <a:cubicBezTo>
                  <a:pt x="2274796" y="94815"/>
                  <a:pt x="2408481" y="93274"/>
                  <a:pt x="2252303" y="76200"/>
                </a:cubicBezTo>
                <a:cubicBezTo>
                  <a:pt x="2096125" y="59127"/>
                  <a:pt x="1829991" y="75781"/>
                  <a:pt x="1483871" y="76200"/>
                </a:cubicBezTo>
                <a:cubicBezTo>
                  <a:pt x="1137751" y="76619"/>
                  <a:pt x="1146230" y="75251"/>
                  <a:pt x="1033410" y="76200"/>
                </a:cubicBezTo>
                <a:cubicBezTo>
                  <a:pt x="920590" y="77149"/>
                  <a:pt x="860348" y="74255"/>
                  <a:pt x="688940" y="76200"/>
                </a:cubicBezTo>
                <a:cubicBezTo>
                  <a:pt x="517532" y="78146"/>
                  <a:pt x="164807" y="58367"/>
                  <a:pt x="0" y="76200"/>
                </a:cubicBezTo>
                <a:cubicBezTo>
                  <a:pt x="-1729" y="53108"/>
                  <a:pt x="3466" y="33480"/>
                  <a:pt x="0" y="0"/>
                </a:cubicBez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  <a:miter lim="800000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7CD033-7559-3BC4-C354-3F6ADFA04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Social Media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3A4315C-EC8A-3454-29B1-1C87C96DED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7612" y="1905000"/>
            <a:ext cx="10210799" cy="36576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Please share game pics with our webmaster, Mrs. Jefferies.</a:t>
            </a:r>
          </a:p>
          <a:p>
            <a:pPr marL="575945" lvl="1"/>
            <a:r>
              <a:rPr lang="en-US"/>
              <a:t>Email images to </a:t>
            </a:r>
            <a:r>
              <a:rPr lang="en-US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gjefferi@gmai</a:t>
            </a:r>
            <a:r>
              <a:rPr lang="en-US" u="sng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</a:t>
            </a:r>
            <a:r>
              <a:rPr lang="en-US" u="sng">
                <a:solidFill>
                  <a:srgbClr val="00B0F0"/>
                </a:solidFill>
              </a:rPr>
              <a:t>.com</a:t>
            </a:r>
          </a:p>
          <a:p>
            <a:pPr marL="301625" lvl="1" indent="0">
              <a:buNone/>
            </a:pPr>
            <a:endParaRPr lang="en-US"/>
          </a:p>
          <a:p>
            <a:r>
              <a:rPr lang="en-US"/>
              <a:t>If you would like to see something Tweeted, please share with any of our coaches and also include Mrs. Jefferies. She will run most of our social media. </a:t>
            </a:r>
          </a:p>
          <a:p>
            <a:r>
              <a:rPr lang="en-US"/>
              <a:t>Our Twitter (X) handle is @Baseball_CBHS</a:t>
            </a:r>
          </a:p>
          <a:p>
            <a:r>
              <a:rPr lang="en-US"/>
              <a:t>Monitor your player’s tweets and all social media pages.</a:t>
            </a:r>
          </a:p>
          <a:p>
            <a:r>
              <a:rPr lang="en-US"/>
              <a:t>College coaches rely heavily on this for recruiting. 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0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FABAE-A60D-6C91-4C98-02291B691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Spring Sponsorship &amp; Fundraisers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F0900-5912-BE61-AFB1-B8E426599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806232" cy="42672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Vertical Raise- We will start this on Friday, bring in 20 emails and phone numbers of family and friends.</a:t>
            </a:r>
          </a:p>
          <a:p>
            <a:r>
              <a:rPr lang="en-US" sz="3200" dirty="0"/>
              <a:t>Spring Programs- will be sold at the concession stand during regular season games. Full, half, and quarter page ads can be bought. Blitz Day information will come in the next weeks.</a:t>
            </a:r>
          </a:p>
          <a:p>
            <a:r>
              <a:rPr lang="en-US" sz="3200" dirty="0"/>
              <a:t>Sponsor levels for businesses- see form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97A6579-6B28-269B-F270-E31B4E3E2CC0}"/>
              </a:ext>
            </a:extLst>
          </p:cNvPr>
          <p:cNvSpPr/>
          <p:nvPr/>
        </p:nvSpPr>
        <p:spPr>
          <a:xfrm>
            <a:off x="1568485" y="1492102"/>
            <a:ext cx="10599075" cy="76200"/>
          </a:xfrm>
          <a:custGeom>
            <a:avLst/>
            <a:gdLst>
              <a:gd name="connsiteX0" fmla="*/ 0 w 10599075"/>
              <a:gd name="connsiteY0" fmla="*/ 0 h 76200"/>
              <a:gd name="connsiteX1" fmla="*/ 450461 w 10599075"/>
              <a:gd name="connsiteY1" fmla="*/ 0 h 76200"/>
              <a:gd name="connsiteX2" fmla="*/ 1112903 w 10599075"/>
              <a:gd name="connsiteY2" fmla="*/ 0 h 76200"/>
              <a:gd name="connsiteX3" fmla="*/ 1881336 w 10599075"/>
              <a:gd name="connsiteY3" fmla="*/ 0 h 76200"/>
              <a:gd name="connsiteX4" fmla="*/ 2225806 w 10599075"/>
              <a:gd name="connsiteY4" fmla="*/ 0 h 76200"/>
              <a:gd name="connsiteX5" fmla="*/ 2570276 w 10599075"/>
              <a:gd name="connsiteY5" fmla="*/ 0 h 76200"/>
              <a:gd name="connsiteX6" fmla="*/ 3444699 w 10599075"/>
              <a:gd name="connsiteY6" fmla="*/ 0 h 76200"/>
              <a:gd name="connsiteX7" fmla="*/ 4107142 w 10599075"/>
              <a:gd name="connsiteY7" fmla="*/ 0 h 76200"/>
              <a:gd name="connsiteX8" fmla="*/ 4451612 w 10599075"/>
              <a:gd name="connsiteY8" fmla="*/ 0 h 76200"/>
              <a:gd name="connsiteX9" fmla="*/ 5114054 w 10599075"/>
              <a:gd name="connsiteY9" fmla="*/ 0 h 76200"/>
              <a:gd name="connsiteX10" fmla="*/ 5988477 w 10599075"/>
              <a:gd name="connsiteY10" fmla="*/ 0 h 76200"/>
              <a:gd name="connsiteX11" fmla="*/ 6544929 w 10599075"/>
              <a:gd name="connsiteY11" fmla="*/ 0 h 76200"/>
              <a:gd name="connsiteX12" fmla="*/ 7101380 w 10599075"/>
              <a:gd name="connsiteY12" fmla="*/ 0 h 76200"/>
              <a:gd name="connsiteX13" fmla="*/ 7763822 w 10599075"/>
              <a:gd name="connsiteY13" fmla="*/ 0 h 76200"/>
              <a:gd name="connsiteX14" fmla="*/ 8532255 w 10599075"/>
              <a:gd name="connsiteY14" fmla="*/ 0 h 76200"/>
              <a:gd name="connsiteX15" fmla="*/ 9300688 w 10599075"/>
              <a:gd name="connsiteY15" fmla="*/ 0 h 76200"/>
              <a:gd name="connsiteX16" fmla="*/ 10599075 w 10599075"/>
              <a:gd name="connsiteY16" fmla="*/ 0 h 76200"/>
              <a:gd name="connsiteX17" fmla="*/ 10599075 w 10599075"/>
              <a:gd name="connsiteY17" fmla="*/ 76200 h 76200"/>
              <a:gd name="connsiteX18" fmla="*/ 10148614 w 10599075"/>
              <a:gd name="connsiteY18" fmla="*/ 76200 h 76200"/>
              <a:gd name="connsiteX19" fmla="*/ 9274191 w 10599075"/>
              <a:gd name="connsiteY19" fmla="*/ 76200 h 76200"/>
              <a:gd name="connsiteX20" fmla="*/ 8611748 w 10599075"/>
              <a:gd name="connsiteY20" fmla="*/ 76200 h 76200"/>
              <a:gd name="connsiteX21" fmla="*/ 8267279 w 10599075"/>
              <a:gd name="connsiteY21" fmla="*/ 76200 h 76200"/>
              <a:gd name="connsiteX22" fmla="*/ 7604836 w 10599075"/>
              <a:gd name="connsiteY22" fmla="*/ 76200 h 76200"/>
              <a:gd name="connsiteX23" fmla="*/ 7048385 w 10599075"/>
              <a:gd name="connsiteY23" fmla="*/ 76200 h 76200"/>
              <a:gd name="connsiteX24" fmla="*/ 6491933 w 10599075"/>
              <a:gd name="connsiteY24" fmla="*/ 76200 h 76200"/>
              <a:gd name="connsiteX25" fmla="*/ 5935482 w 10599075"/>
              <a:gd name="connsiteY25" fmla="*/ 76200 h 76200"/>
              <a:gd name="connsiteX26" fmla="*/ 5379031 w 10599075"/>
              <a:gd name="connsiteY26" fmla="*/ 76200 h 76200"/>
              <a:gd name="connsiteX27" fmla="*/ 4610598 w 10599075"/>
              <a:gd name="connsiteY27" fmla="*/ 76200 h 76200"/>
              <a:gd name="connsiteX28" fmla="*/ 3948155 w 10599075"/>
              <a:gd name="connsiteY28" fmla="*/ 76200 h 76200"/>
              <a:gd name="connsiteX29" fmla="*/ 3603686 w 10599075"/>
              <a:gd name="connsiteY29" fmla="*/ 76200 h 76200"/>
              <a:gd name="connsiteX30" fmla="*/ 3047234 w 10599075"/>
              <a:gd name="connsiteY30" fmla="*/ 76200 h 76200"/>
              <a:gd name="connsiteX31" fmla="*/ 2278801 w 10599075"/>
              <a:gd name="connsiteY31" fmla="*/ 76200 h 76200"/>
              <a:gd name="connsiteX32" fmla="*/ 1828340 w 10599075"/>
              <a:gd name="connsiteY32" fmla="*/ 76200 h 76200"/>
              <a:gd name="connsiteX33" fmla="*/ 953917 w 10599075"/>
              <a:gd name="connsiteY33" fmla="*/ 76200 h 76200"/>
              <a:gd name="connsiteX34" fmla="*/ 0 w 10599075"/>
              <a:gd name="connsiteY34" fmla="*/ 76200 h 76200"/>
              <a:gd name="connsiteX35" fmla="*/ 0 w 10599075"/>
              <a:gd name="connsiteY35" fmla="*/ 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99075" h="76200" fill="none" extrusionOk="0">
                <a:moveTo>
                  <a:pt x="0" y="0"/>
                </a:moveTo>
                <a:cubicBezTo>
                  <a:pt x="123385" y="11877"/>
                  <a:pt x="242553" y="11308"/>
                  <a:pt x="450461" y="0"/>
                </a:cubicBezTo>
                <a:cubicBezTo>
                  <a:pt x="658369" y="-11308"/>
                  <a:pt x="915986" y="-8716"/>
                  <a:pt x="1112903" y="0"/>
                </a:cubicBezTo>
                <a:cubicBezTo>
                  <a:pt x="1309820" y="8716"/>
                  <a:pt x="1678148" y="-3623"/>
                  <a:pt x="1881336" y="0"/>
                </a:cubicBezTo>
                <a:cubicBezTo>
                  <a:pt x="2084524" y="3623"/>
                  <a:pt x="2145655" y="7595"/>
                  <a:pt x="2225806" y="0"/>
                </a:cubicBezTo>
                <a:cubicBezTo>
                  <a:pt x="2305957" y="-7595"/>
                  <a:pt x="2433826" y="-3090"/>
                  <a:pt x="2570276" y="0"/>
                </a:cubicBezTo>
                <a:cubicBezTo>
                  <a:pt x="2706726" y="3090"/>
                  <a:pt x="3020904" y="-16435"/>
                  <a:pt x="3444699" y="0"/>
                </a:cubicBezTo>
                <a:cubicBezTo>
                  <a:pt x="3868494" y="16435"/>
                  <a:pt x="3922679" y="-26921"/>
                  <a:pt x="4107142" y="0"/>
                </a:cubicBezTo>
                <a:cubicBezTo>
                  <a:pt x="4291605" y="26921"/>
                  <a:pt x="4306154" y="-6478"/>
                  <a:pt x="4451612" y="0"/>
                </a:cubicBezTo>
                <a:cubicBezTo>
                  <a:pt x="4597070" y="6478"/>
                  <a:pt x="4865160" y="25044"/>
                  <a:pt x="5114054" y="0"/>
                </a:cubicBezTo>
                <a:cubicBezTo>
                  <a:pt x="5362948" y="-25044"/>
                  <a:pt x="5787618" y="-5449"/>
                  <a:pt x="5988477" y="0"/>
                </a:cubicBezTo>
                <a:cubicBezTo>
                  <a:pt x="6189336" y="5449"/>
                  <a:pt x="6342855" y="-21877"/>
                  <a:pt x="6544929" y="0"/>
                </a:cubicBezTo>
                <a:cubicBezTo>
                  <a:pt x="6747003" y="21877"/>
                  <a:pt x="6825922" y="16921"/>
                  <a:pt x="7101380" y="0"/>
                </a:cubicBezTo>
                <a:cubicBezTo>
                  <a:pt x="7376838" y="-16921"/>
                  <a:pt x="7631276" y="-3430"/>
                  <a:pt x="7763822" y="0"/>
                </a:cubicBezTo>
                <a:cubicBezTo>
                  <a:pt x="7896368" y="3430"/>
                  <a:pt x="8152523" y="29495"/>
                  <a:pt x="8532255" y="0"/>
                </a:cubicBezTo>
                <a:cubicBezTo>
                  <a:pt x="8911987" y="-29495"/>
                  <a:pt x="8943193" y="36642"/>
                  <a:pt x="9300688" y="0"/>
                </a:cubicBezTo>
                <a:cubicBezTo>
                  <a:pt x="9658183" y="-36642"/>
                  <a:pt x="9967008" y="17268"/>
                  <a:pt x="10599075" y="0"/>
                </a:cubicBezTo>
                <a:cubicBezTo>
                  <a:pt x="10602007" y="31770"/>
                  <a:pt x="10602461" y="52438"/>
                  <a:pt x="10599075" y="76200"/>
                </a:cubicBezTo>
                <a:cubicBezTo>
                  <a:pt x="10399376" y="70265"/>
                  <a:pt x="10302770" y="98617"/>
                  <a:pt x="10148614" y="76200"/>
                </a:cubicBezTo>
                <a:cubicBezTo>
                  <a:pt x="9994458" y="53783"/>
                  <a:pt x="9454605" y="43789"/>
                  <a:pt x="9274191" y="76200"/>
                </a:cubicBezTo>
                <a:cubicBezTo>
                  <a:pt x="9093777" y="108611"/>
                  <a:pt x="8810098" y="82408"/>
                  <a:pt x="8611748" y="76200"/>
                </a:cubicBezTo>
                <a:cubicBezTo>
                  <a:pt x="8413398" y="69992"/>
                  <a:pt x="8434098" y="76572"/>
                  <a:pt x="8267279" y="76200"/>
                </a:cubicBezTo>
                <a:cubicBezTo>
                  <a:pt x="8100460" y="75828"/>
                  <a:pt x="7839554" y="50927"/>
                  <a:pt x="7604836" y="76200"/>
                </a:cubicBezTo>
                <a:cubicBezTo>
                  <a:pt x="7370118" y="101473"/>
                  <a:pt x="7165987" y="83371"/>
                  <a:pt x="7048385" y="76200"/>
                </a:cubicBezTo>
                <a:cubicBezTo>
                  <a:pt x="6930783" y="69029"/>
                  <a:pt x="6623005" y="67297"/>
                  <a:pt x="6491933" y="76200"/>
                </a:cubicBezTo>
                <a:cubicBezTo>
                  <a:pt x="6360861" y="85103"/>
                  <a:pt x="6115288" y="83934"/>
                  <a:pt x="5935482" y="76200"/>
                </a:cubicBezTo>
                <a:cubicBezTo>
                  <a:pt x="5755676" y="68466"/>
                  <a:pt x="5642464" y="78695"/>
                  <a:pt x="5379031" y="76200"/>
                </a:cubicBezTo>
                <a:cubicBezTo>
                  <a:pt x="5115598" y="73705"/>
                  <a:pt x="4968703" y="45885"/>
                  <a:pt x="4610598" y="76200"/>
                </a:cubicBezTo>
                <a:cubicBezTo>
                  <a:pt x="4252493" y="106515"/>
                  <a:pt x="4186992" y="54987"/>
                  <a:pt x="3948155" y="76200"/>
                </a:cubicBezTo>
                <a:cubicBezTo>
                  <a:pt x="3709318" y="97413"/>
                  <a:pt x="3678160" y="59387"/>
                  <a:pt x="3603686" y="76200"/>
                </a:cubicBezTo>
                <a:cubicBezTo>
                  <a:pt x="3529212" y="93013"/>
                  <a:pt x="3203458" y="65955"/>
                  <a:pt x="3047234" y="76200"/>
                </a:cubicBezTo>
                <a:cubicBezTo>
                  <a:pt x="2891010" y="86445"/>
                  <a:pt x="2577597" y="62165"/>
                  <a:pt x="2278801" y="76200"/>
                </a:cubicBezTo>
                <a:cubicBezTo>
                  <a:pt x="1980005" y="90235"/>
                  <a:pt x="2043378" y="67706"/>
                  <a:pt x="1828340" y="76200"/>
                </a:cubicBezTo>
                <a:cubicBezTo>
                  <a:pt x="1613302" y="84694"/>
                  <a:pt x="1286037" y="74958"/>
                  <a:pt x="953917" y="76200"/>
                </a:cubicBezTo>
                <a:cubicBezTo>
                  <a:pt x="621797" y="77442"/>
                  <a:pt x="238122" y="99429"/>
                  <a:pt x="0" y="76200"/>
                </a:cubicBezTo>
                <a:cubicBezTo>
                  <a:pt x="2987" y="52478"/>
                  <a:pt x="-3013" y="28486"/>
                  <a:pt x="0" y="0"/>
                </a:cubicBezTo>
                <a:close/>
              </a:path>
              <a:path w="10599075" h="76200" stroke="0" extrusionOk="0">
                <a:moveTo>
                  <a:pt x="0" y="0"/>
                </a:moveTo>
                <a:cubicBezTo>
                  <a:pt x="178029" y="17187"/>
                  <a:pt x="343745" y="-1378"/>
                  <a:pt x="556451" y="0"/>
                </a:cubicBezTo>
                <a:cubicBezTo>
                  <a:pt x="769157" y="1378"/>
                  <a:pt x="780463" y="-4436"/>
                  <a:pt x="900921" y="0"/>
                </a:cubicBezTo>
                <a:cubicBezTo>
                  <a:pt x="1021379" y="4436"/>
                  <a:pt x="1368486" y="-34480"/>
                  <a:pt x="1775345" y="0"/>
                </a:cubicBezTo>
                <a:cubicBezTo>
                  <a:pt x="2182204" y="34480"/>
                  <a:pt x="2084392" y="-21869"/>
                  <a:pt x="2331796" y="0"/>
                </a:cubicBezTo>
                <a:cubicBezTo>
                  <a:pt x="2579200" y="21869"/>
                  <a:pt x="2669423" y="-24770"/>
                  <a:pt x="2888248" y="0"/>
                </a:cubicBezTo>
                <a:cubicBezTo>
                  <a:pt x="3107073" y="24770"/>
                  <a:pt x="3583664" y="27360"/>
                  <a:pt x="3762672" y="0"/>
                </a:cubicBezTo>
                <a:cubicBezTo>
                  <a:pt x="3941680" y="-27360"/>
                  <a:pt x="3995623" y="15628"/>
                  <a:pt x="4213132" y="0"/>
                </a:cubicBezTo>
                <a:cubicBezTo>
                  <a:pt x="4430641" y="-15628"/>
                  <a:pt x="4832040" y="-15953"/>
                  <a:pt x="5087556" y="0"/>
                </a:cubicBezTo>
                <a:cubicBezTo>
                  <a:pt x="5343072" y="15953"/>
                  <a:pt x="5756718" y="4296"/>
                  <a:pt x="5961980" y="0"/>
                </a:cubicBezTo>
                <a:cubicBezTo>
                  <a:pt x="6167242" y="-4296"/>
                  <a:pt x="6334604" y="-29961"/>
                  <a:pt x="6624422" y="0"/>
                </a:cubicBezTo>
                <a:cubicBezTo>
                  <a:pt x="6914240" y="29961"/>
                  <a:pt x="7236359" y="24041"/>
                  <a:pt x="7498846" y="0"/>
                </a:cubicBezTo>
                <a:cubicBezTo>
                  <a:pt x="7761333" y="-24041"/>
                  <a:pt x="7925208" y="23914"/>
                  <a:pt x="8055297" y="0"/>
                </a:cubicBezTo>
                <a:cubicBezTo>
                  <a:pt x="8185386" y="-23914"/>
                  <a:pt x="8381704" y="20104"/>
                  <a:pt x="8611748" y="0"/>
                </a:cubicBezTo>
                <a:cubicBezTo>
                  <a:pt x="8841792" y="-20104"/>
                  <a:pt x="9014974" y="33748"/>
                  <a:pt x="9380181" y="0"/>
                </a:cubicBezTo>
                <a:cubicBezTo>
                  <a:pt x="9745388" y="-33748"/>
                  <a:pt x="9804667" y="7900"/>
                  <a:pt x="9936633" y="0"/>
                </a:cubicBezTo>
                <a:cubicBezTo>
                  <a:pt x="10068599" y="-7900"/>
                  <a:pt x="10365403" y="24897"/>
                  <a:pt x="10599075" y="0"/>
                </a:cubicBezTo>
                <a:cubicBezTo>
                  <a:pt x="10599125" y="17695"/>
                  <a:pt x="10595416" y="58584"/>
                  <a:pt x="10599075" y="76200"/>
                </a:cubicBezTo>
                <a:cubicBezTo>
                  <a:pt x="10378273" y="44092"/>
                  <a:pt x="10068974" y="111815"/>
                  <a:pt x="9830642" y="76200"/>
                </a:cubicBezTo>
                <a:cubicBezTo>
                  <a:pt x="9592310" y="40585"/>
                  <a:pt x="9646271" y="92894"/>
                  <a:pt x="9486172" y="76200"/>
                </a:cubicBezTo>
                <a:cubicBezTo>
                  <a:pt x="9326073" y="59507"/>
                  <a:pt x="9135235" y="56236"/>
                  <a:pt x="9035711" y="76200"/>
                </a:cubicBezTo>
                <a:cubicBezTo>
                  <a:pt x="8936187" y="96164"/>
                  <a:pt x="8467174" y="61326"/>
                  <a:pt x="8161288" y="76200"/>
                </a:cubicBezTo>
                <a:cubicBezTo>
                  <a:pt x="7855402" y="91074"/>
                  <a:pt x="7750511" y="87259"/>
                  <a:pt x="7498846" y="76200"/>
                </a:cubicBezTo>
                <a:cubicBezTo>
                  <a:pt x="7247181" y="65141"/>
                  <a:pt x="7145638" y="65651"/>
                  <a:pt x="7048385" y="76200"/>
                </a:cubicBezTo>
                <a:cubicBezTo>
                  <a:pt x="6951132" y="86749"/>
                  <a:pt x="6637730" y="83963"/>
                  <a:pt x="6385943" y="76200"/>
                </a:cubicBezTo>
                <a:cubicBezTo>
                  <a:pt x="6134156" y="68437"/>
                  <a:pt x="6111587" y="67604"/>
                  <a:pt x="6041473" y="76200"/>
                </a:cubicBezTo>
                <a:cubicBezTo>
                  <a:pt x="5971359" y="84797"/>
                  <a:pt x="5850539" y="90826"/>
                  <a:pt x="5697003" y="76200"/>
                </a:cubicBezTo>
                <a:cubicBezTo>
                  <a:pt x="5543467" y="61575"/>
                  <a:pt x="5183901" y="106126"/>
                  <a:pt x="5034561" y="76200"/>
                </a:cubicBezTo>
                <a:cubicBezTo>
                  <a:pt x="4885221" y="46274"/>
                  <a:pt x="4714965" y="66025"/>
                  <a:pt x="4584100" y="76200"/>
                </a:cubicBezTo>
                <a:cubicBezTo>
                  <a:pt x="4453235" y="86375"/>
                  <a:pt x="4176402" y="86961"/>
                  <a:pt x="3815667" y="76200"/>
                </a:cubicBezTo>
                <a:cubicBezTo>
                  <a:pt x="3454932" y="65439"/>
                  <a:pt x="3523957" y="79525"/>
                  <a:pt x="3365206" y="76200"/>
                </a:cubicBezTo>
                <a:cubicBezTo>
                  <a:pt x="3206455" y="72875"/>
                  <a:pt x="2918750" y="57585"/>
                  <a:pt x="2596773" y="76200"/>
                </a:cubicBezTo>
                <a:cubicBezTo>
                  <a:pt x="2274796" y="94815"/>
                  <a:pt x="2408481" y="93274"/>
                  <a:pt x="2252303" y="76200"/>
                </a:cubicBezTo>
                <a:cubicBezTo>
                  <a:pt x="2096125" y="59127"/>
                  <a:pt x="1829991" y="75781"/>
                  <a:pt x="1483871" y="76200"/>
                </a:cubicBezTo>
                <a:cubicBezTo>
                  <a:pt x="1137751" y="76619"/>
                  <a:pt x="1146230" y="75251"/>
                  <a:pt x="1033410" y="76200"/>
                </a:cubicBezTo>
                <a:cubicBezTo>
                  <a:pt x="920590" y="77149"/>
                  <a:pt x="860348" y="74255"/>
                  <a:pt x="688940" y="76200"/>
                </a:cubicBezTo>
                <a:cubicBezTo>
                  <a:pt x="517532" y="78146"/>
                  <a:pt x="164807" y="58367"/>
                  <a:pt x="0" y="76200"/>
                </a:cubicBezTo>
                <a:cubicBezTo>
                  <a:pt x="-1729" y="53108"/>
                  <a:pt x="3466" y="33480"/>
                  <a:pt x="0" y="0"/>
                </a:cubicBez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  <a:miter lim="800000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1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6F7954-70C8-BE11-9415-144B5250312E}"/>
              </a:ext>
            </a:extLst>
          </p:cNvPr>
          <p:cNvSpPr/>
          <p:nvPr/>
        </p:nvSpPr>
        <p:spPr>
          <a:xfrm>
            <a:off x="1568485" y="1492102"/>
            <a:ext cx="10599075" cy="76200"/>
          </a:xfrm>
          <a:custGeom>
            <a:avLst/>
            <a:gdLst>
              <a:gd name="connsiteX0" fmla="*/ 0 w 10599075"/>
              <a:gd name="connsiteY0" fmla="*/ 0 h 76200"/>
              <a:gd name="connsiteX1" fmla="*/ 450461 w 10599075"/>
              <a:gd name="connsiteY1" fmla="*/ 0 h 76200"/>
              <a:gd name="connsiteX2" fmla="*/ 1112903 w 10599075"/>
              <a:gd name="connsiteY2" fmla="*/ 0 h 76200"/>
              <a:gd name="connsiteX3" fmla="*/ 1881336 w 10599075"/>
              <a:gd name="connsiteY3" fmla="*/ 0 h 76200"/>
              <a:gd name="connsiteX4" fmla="*/ 2225806 w 10599075"/>
              <a:gd name="connsiteY4" fmla="*/ 0 h 76200"/>
              <a:gd name="connsiteX5" fmla="*/ 2570276 w 10599075"/>
              <a:gd name="connsiteY5" fmla="*/ 0 h 76200"/>
              <a:gd name="connsiteX6" fmla="*/ 3444699 w 10599075"/>
              <a:gd name="connsiteY6" fmla="*/ 0 h 76200"/>
              <a:gd name="connsiteX7" fmla="*/ 4107142 w 10599075"/>
              <a:gd name="connsiteY7" fmla="*/ 0 h 76200"/>
              <a:gd name="connsiteX8" fmla="*/ 4451612 w 10599075"/>
              <a:gd name="connsiteY8" fmla="*/ 0 h 76200"/>
              <a:gd name="connsiteX9" fmla="*/ 5114054 w 10599075"/>
              <a:gd name="connsiteY9" fmla="*/ 0 h 76200"/>
              <a:gd name="connsiteX10" fmla="*/ 5988477 w 10599075"/>
              <a:gd name="connsiteY10" fmla="*/ 0 h 76200"/>
              <a:gd name="connsiteX11" fmla="*/ 6544929 w 10599075"/>
              <a:gd name="connsiteY11" fmla="*/ 0 h 76200"/>
              <a:gd name="connsiteX12" fmla="*/ 7101380 w 10599075"/>
              <a:gd name="connsiteY12" fmla="*/ 0 h 76200"/>
              <a:gd name="connsiteX13" fmla="*/ 7763822 w 10599075"/>
              <a:gd name="connsiteY13" fmla="*/ 0 h 76200"/>
              <a:gd name="connsiteX14" fmla="*/ 8532255 w 10599075"/>
              <a:gd name="connsiteY14" fmla="*/ 0 h 76200"/>
              <a:gd name="connsiteX15" fmla="*/ 9300688 w 10599075"/>
              <a:gd name="connsiteY15" fmla="*/ 0 h 76200"/>
              <a:gd name="connsiteX16" fmla="*/ 10599075 w 10599075"/>
              <a:gd name="connsiteY16" fmla="*/ 0 h 76200"/>
              <a:gd name="connsiteX17" fmla="*/ 10599075 w 10599075"/>
              <a:gd name="connsiteY17" fmla="*/ 76200 h 76200"/>
              <a:gd name="connsiteX18" fmla="*/ 10148614 w 10599075"/>
              <a:gd name="connsiteY18" fmla="*/ 76200 h 76200"/>
              <a:gd name="connsiteX19" fmla="*/ 9274191 w 10599075"/>
              <a:gd name="connsiteY19" fmla="*/ 76200 h 76200"/>
              <a:gd name="connsiteX20" fmla="*/ 8611748 w 10599075"/>
              <a:gd name="connsiteY20" fmla="*/ 76200 h 76200"/>
              <a:gd name="connsiteX21" fmla="*/ 8267279 w 10599075"/>
              <a:gd name="connsiteY21" fmla="*/ 76200 h 76200"/>
              <a:gd name="connsiteX22" fmla="*/ 7604836 w 10599075"/>
              <a:gd name="connsiteY22" fmla="*/ 76200 h 76200"/>
              <a:gd name="connsiteX23" fmla="*/ 7048385 w 10599075"/>
              <a:gd name="connsiteY23" fmla="*/ 76200 h 76200"/>
              <a:gd name="connsiteX24" fmla="*/ 6491933 w 10599075"/>
              <a:gd name="connsiteY24" fmla="*/ 76200 h 76200"/>
              <a:gd name="connsiteX25" fmla="*/ 5935482 w 10599075"/>
              <a:gd name="connsiteY25" fmla="*/ 76200 h 76200"/>
              <a:gd name="connsiteX26" fmla="*/ 5379031 w 10599075"/>
              <a:gd name="connsiteY26" fmla="*/ 76200 h 76200"/>
              <a:gd name="connsiteX27" fmla="*/ 4610598 w 10599075"/>
              <a:gd name="connsiteY27" fmla="*/ 76200 h 76200"/>
              <a:gd name="connsiteX28" fmla="*/ 3948155 w 10599075"/>
              <a:gd name="connsiteY28" fmla="*/ 76200 h 76200"/>
              <a:gd name="connsiteX29" fmla="*/ 3603686 w 10599075"/>
              <a:gd name="connsiteY29" fmla="*/ 76200 h 76200"/>
              <a:gd name="connsiteX30" fmla="*/ 3047234 w 10599075"/>
              <a:gd name="connsiteY30" fmla="*/ 76200 h 76200"/>
              <a:gd name="connsiteX31" fmla="*/ 2278801 w 10599075"/>
              <a:gd name="connsiteY31" fmla="*/ 76200 h 76200"/>
              <a:gd name="connsiteX32" fmla="*/ 1828340 w 10599075"/>
              <a:gd name="connsiteY32" fmla="*/ 76200 h 76200"/>
              <a:gd name="connsiteX33" fmla="*/ 953917 w 10599075"/>
              <a:gd name="connsiteY33" fmla="*/ 76200 h 76200"/>
              <a:gd name="connsiteX34" fmla="*/ 0 w 10599075"/>
              <a:gd name="connsiteY34" fmla="*/ 76200 h 76200"/>
              <a:gd name="connsiteX35" fmla="*/ 0 w 10599075"/>
              <a:gd name="connsiteY35" fmla="*/ 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99075" h="76200" fill="none" extrusionOk="0">
                <a:moveTo>
                  <a:pt x="0" y="0"/>
                </a:moveTo>
                <a:cubicBezTo>
                  <a:pt x="123385" y="11877"/>
                  <a:pt x="242553" y="11308"/>
                  <a:pt x="450461" y="0"/>
                </a:cubicBezTo>
                <a:cubicBezTo>
                  <a:pt x="658369" y="-11308"/>
                  <a:pt x="915986" y="-8716"/>
                  <a:pt x="1112903" y="0"/>
                </a:cubicBezTo>
                <a:cubicBezTo>
                  <a:pt x="1309820" y="8716"/>
                  <a:pt x="1678148" y="-3623"/>
                  <a:pt x="1881336" y="0"/>
                </a:cubicBezTo>
                <a:cubicBezTo>
                  <a:pt x="2084524" y="3623"/>
                  <a:pt x="2145655" y="7595"/>
                  <a:pt x="2225806" y="0"/>
                </a:cubicBezTo>
                <a:cubicBezTo>
                  <a:pt x="2305957" y="-7595"/>
                  <a:pt x="2433826" y="-3090"/>
                  <a:pt x="2570276" y="0"/>
                </a:cubicBezTo>
                <a:cubicBezTo>
                  <a:pt x="2706726" y="3090"/>
                  <a:pt x="3020904" y="-16435"/>
                  <a:pt x="3444699" y="0"/>
                </a:cubicBezTo>
                <a:cubicBezTo>
                  <a:pt x="3868494" y="16435"/>
                  <a:pt x="3922679" y="-26921"/>
                  <a:pt x="4107142" y="0"/>
                </a:cubicBezTo>
                <a:cubicBezTo>
                  <a:pt x="4291605" y="26921"/>
                  <a:pt x="4306154" y="-6478"/>
                  <a:pt x="4451612" y="0"/>
                </a:cubicBezTo>
                <a:cubicBezTo>
                  <a:pt x="4597070" y="6478"/>
                  <a:pt x="4865160" y="25044"/>
                  <a:pt x="5114054" y="0"/>
                </a:cubicBezTo>
                <a:cubicBezTo>
                  <a:pt x="5362948" y="-25044"/>
                  <a:pt x="5787618" y="-5449"/>
                  <a:pt x="5988477" y="0"/>
                </a:cubicBezTo>
                <a:cubicBezTo>
                  <a:pt x="6189336" y="5449"/>
                  <a:pt x="6342855" y="-21877"/>
                  <a:pt x="6544929" y="0"/>
                </a:cubicBezTo>
                <a:cubicBezTo>
                  <a:pt x="6747003" y="21877"/>
                  <a:pt x="6825922" y="16921"/>
                  <a:pt x="7101380" y="0"/>
                </a:cubicBezTo>
                <a:cubicBezTo>
                  <a:pt x="7376838" y="-16921"/>
                  <a:pt x="7631276" y="-3430"/>
                  <a:pt x="7763822" y="0"/>
                </a:cubicBezTo>
                <a:cubicBezTo>
                  <a:pt x="7896368" y="3430"/>
                  <a:pt x="8152523" y="29495"/>
                  <a:pt x="8532255" y="0"/>
                </a:cubicBezTo>
                <a:cubicBezTo>
                  <a:pt x="8911987" y="-29495"/>
                  <a:pt x="8943193" y="36642"/>
                  <a:pt x="9300688" y="0"/>
                </a:cubicBezTo>
                <a:cubicBezTo>
                  <a:pt x="9658183" y="-36642"/>
                  <a:pt x="9967008" y="17268"/>
                  <a:pt x="10599075" y="0"/>
                </a:cubicBezTo>
                <a:cubicBezTo>
                  <a:pt x="10602007" y="31770"/>
                  <a:pt x="10602461" y="52438"/>
                  <a:pt x="10599075" y="76200"/>
                </a:cubicBezTo>
                <a:cubicBezTo>
                  <a:pt x="10399376" y="70265"/>
                  <a:pt x="10302770" y="98617"/>
                  <a:pt x="10148614" y="76200"/>
                </a:cubicBezTo>
                <a:cubicBezTo>
                  <a:pt x="9994458" y="53783"/>
                  <a:pt x="9454605" y="43789"/>
                  <a:pt x="9274191" y="76200"/>
                </a:cubicBezTo>
                <a:cubicBezTo>
                  <a:pt x="9093777" y="108611"/>
                  <a:pt x="8810098" y="82408"/>
                  <a:pt x="8611748" y="76200"/>
                </a:cubicBezTo>
                <a:cubicBezTo>
                  <a:pt x="8413398" y="69992"/>
                  <a:pt x="8434098" y="76572"/>
                  <a:pt x="8267279" y="76200"/>
                </a:cubicBezTo>
                <a:cubicBezTo>
                  <a:pt x="8100460" y="75828"/>
                  <a:pt x="7839554" y="50927"/>
                  <a:pt x="7604836" y="76200"/>
                </a:cubicBezTo>
                <a:cubicBezTo>
                  <a:pt x="7370118" y="101473"/>
                  <a:pt x="7165987" y="83371"/>
                  <a:pt x="7048385" y="76200"/>
                </a:cubicBezTo>
                <a:cubicBezTo>
                  <a:pt x="6930783" y="69029"/>
                  <a:pt x="6623005" y="67297"/>
                  <a:pt x="6491933" y="76200"/>
                </a:cubicBezTo>
                <a:cubicBezTo>
                  <a:pt x="6360861" y="85103"/>
                  <a:pt x="6115288" y="83934"/>
                  <a:pt x="5935482" y="76200"/>
                </a:cubicBezTo>
                <a:cubicBezTo>
                  <a:pt x="5755676" y="68466"/>
                  <a:pt x="5642464" y="78695"/>
                  <a:pt x="5379031" y="76200"/>
                </a:cubicBezTo>
                <a:cubicBezTo>
                  <a:pt x="5115598" y="73705"/>
                  <a:pt x="4968703" y="45885"/>
                  <a:pt x="4610598" y="76200"/>
                </a:cubicBezTo>
                <a:cubicBezTo>
                  <a:pt x="4252493" y="106515"/>
                  <a:pt x="4186992" y="54987"/>
                  <a:pt x="3948155" y="76200"/>
                </a:cubicBezTo>
                <a:cubicBezTo>
                  <a:pt x="3709318" y="97413"/>
                  <a:pt x="3678160" y="59387"/>
                  <a:pt x="3603686" y="76200"/>
                </a:cubicBezTo>
                <a:cubicBezTo>
                  <a:pt x="3529212" y="93013"/>
                  <a:pt x="3203458" y="65955"/>
                  <a:pt x="3047234" y="76200"/>
                </a:cubicBezTo>
                <a:cubicBezTo>
                  <a:pt x="2891010" y="86445"/>
                  <a:pt x="2577597" y="62165"/>
                  <a:pt x="2278801" y="76200"/>
                </a:cubicBezTo>
                <a:cubicBezTo>
                  <a:pt x="1980005" y="90235"/>
                  <a:pt x="2043378" y="67706"/>
                  <a:pt x="1828340" y="76200"/>
                </a:cubicBezTo>
                <a:cubicBezTo>
                  <a:pt x="1613302" y="84694"/>
                  <a:pt x="1286037" y="74958"/>
                  <a:pt x="953917" y="76200"/>
                </a:cubicBezTo>
                <a:cubicBezTo>
                  <a:pt x="621797" y="77442"/>
                  <a:pt x="238122" y="99429"/>
                  <a:pt x="0" y="76200"/>
                </a:cubicBezTo>
                <a:cubicBezTo>
                  <a:pt x="2987" y="52478"/>
                  <a:pt x="-3013" y="28486"/>
                  <a:pt x="0" y="0"/>
                </a:cubicBezTo>
                <a:close/>
              </a:path>
              <a:path w="10599075" h="76200" stroke="0" extrusionOk="0">
                <a:moveTo>
                  <a:pt x="0" y="0"/>
                </a:moveTo>
                <a:cubicBezTo>
                  <a:pt x="178029" y="17187"/>
                  <a:pt x="343745" y="-1378"/>
                  <a:pt x="556451" y="0"/>
                </a:cubicBezTo>
                <a:cubicBezTo>
                  <a:pt x="769157" y="1378"/>
                  <a:pt x="780463" y="-4436"/>
                  <a:pt x="900921" y="0"/>
                </a:cubicBezTo>
                <a:cubicBezTo>
                  <a:pt x="1021379" y="4436"/>
                  <a:pt x="1368486" y="-34480"/>
                  <a:pt x="1775345" y="0"/>
                </a:cubicBezTo>
                <a:cubicBezTo>
                  <a:pt x="2182204" y="34480"/>
                  <a:pt x="2084392" y="-21869"/>
                  <a:pt x="2331796" y="0"/>
                </a:cubicBezTo>
                <a:cubicBezTo>
                  <a:pt x="2579200" y="21869"/>
                  <a:pt x="2669423" y="-24770"/>
                  <a:pt x="2888248" y="0"/>
                </a:cubicBezTo>
                <a:cubicBezTo>
                  <a:pt x="3107073" y="24770"/>
                  <a:pt x="3583664" y="27360"/>
                  <a:pt x="3762672" y="0"/>
                </a:cubicBezTo>
                <a:cubicBezTo>
                  <a:pt x="3941680" y="-27360"/>
                  <a:pt x="3995623" y="15628"/>
                  <a:pt x="4213132" y="0"/>
                </a:cubicBezTo>
                <a:cubicBezTo>
                  <a:pt x="4430641" y="-15628"/>
                  <a:pt x="4832040" y="-15953"/>
                  <a:pt x="5087556" y="0"/>
                </a:cubicBezTo>
                <a:cubicBezTo>
                  <a:pt x="5343072" y="15953"/>
                  <a:pt x="5756718" y="4296"/>
                  <a:pt x="5961980" y="0"/>
                </a:cubicBezTo>
                <a:cubicBezTo>
                  <a:pt x="6167242" y="-4296"/>
                  <a:pt x="6334604" y="-29961"/>
                  <a:pt x="6624422" y="0"/>
                </a:cubicBezTo>
                <a:cubicBezTo>
                  <a:pt x="6914240" y="29961"/>
                  <a:pt x="7236359" y="24041"/>
                  <a:pt x="7498846" y="0"/>
                </a:cubicBezTo>
                <a:cubicBezTo>
                  <a:pt x="7761333" y="-24041"/>
                  <a:pt x="7925208" y="23914"/>
                  <a:pt x="8055297" y="0"/>
                </a:cubicBezTo>
                <a:cubicBezTo>
                  <a:pt x="8185386" y="-23914"/>
                  <a:pt x="8381704" y="20104"/>
                  <a:pt x="8611748" y="0"/>
                </a:cubicBezTo>
                <a:cubicBezTo>
                  <a:pt x="8841792" y="-20104"/>
                  <a:pt x="9014974" y="33748"/>
                  <a:pt x="9380181" y="0"/>
                </a:cubicBezTo>
                <a:cubicBezTo>
                  <a:pt x="9745388" y="-33748"/>
                  <a:pt x="9804667" y="7900"/>
                  <a:pt x="9936633" y="0"/>
                </a:cubicBezTo>
                <a:cubicBezTo>
                  <a:pt x="10068599" y="-7900"/>
                  <a:pt x="10365403" y="24897"/>
                  <a:pt x="10599075" y="0"/>
                </a:cubicBezTo>
                <a:cubicBezTo>
                  <a:pt x="10599125" y="17695"/>
                  <a:pt x="10595416" y="58584"/>
                  <a:pt x="10599075" y="76200"/>
                </a:cubicBezTo>
                <a:cubicBezTo>
                  <a:pt x="10378273" y="44092"/>
                  <a:pt x="10068974" y="111815"/>
                  <a:pt x="9830642" y="76200"/>
                </a:cubicBezTo>
                <a:cubicBezTo>
                  <a:pt x="9592310" y="40585"/>
                  <a:pt x="9646271" y="92894"/>
                  <a:pt x="9486172" y="76200"/>
                </a:cubicBezTo>
                <a:cubicBezTo>
                  <a:pt x="9326073" y="59507"/>
                  <a:pt x="9135235" y="56236"/>
                  <a:pt x="9035711" y="76200"/>
                </a:cubicBezTo>
                <a:cubicBezTo>
                  <a:pt x="8936187" y="96164"/>
                  <a:pt x="8467174" y="61326"/>
                  <a:pt x="8161288" y="76200"/>
                </a:cubicBezTo>
                <a:cubicBezTo>
                  <a:pt x="7855402" y="91074"/>
                  <a:pt x="7750511" y="87259"/>
                  <a:pt x="7498846" y="76200"/>
                </a:cubicBezTo>
                <a:cubicBezTo>
                  <a:pt x="7247181" y="65141"/>
                  <a:pt x="7145638" y="65651"/>
                  <a:pt x="7048385" y="76200"/>
                </a:cubicBezTo>
                <a:cubicBezTo>
                  <a:pt x="6951132" y="86749"/>
                  <a:pt x="6637730" y="83963"/>
                  <a:pt x="6385943" y="76200"/>
                </a:cubicBezTo>
                <a:cubicBezTo>
                  <a:pt x="6134156" y="68437"/>
                  <a:pt x="6111587" y="67604"/>
                  <a:pt x="6041473" y="76200"/>
                </a:cubicBezTo>
                <a:cubicBezTo>
                  <a:pt x="5971359" y="84797"/>
                  <a:pt x="5850539" y="90826"/>
                  <a:pt x="5697003" y="76200"/>
                </a:cubicBezTo>
                <a:cubicBezTo>
                  <a:pt x="5543467" y="61575"/>
                  <a:pt x="5183901" y="106126"/>
                  <a:pt x="5034561" y="76200"/>
                </a:cubicBezTo>
                <a:cubicBezTo>
                  <a:pt x="4885221" y="46274"/>
                  <a:pt x="4714965" y="66025"/>
                  <a:pt x="4584100" y="76200"/>
                </a:cubicBezTo>
                <a:cubicBezTo>
                  <a:pt x="4453235" y="86375"/>
                  <a:pt x="4176402" y="86961"/>
                  <a:pt x="3815667" y="76200"/>
                </a:cubicBezTo>
                <a:cubicBezTo>
                  <a:pt x="3454932" y="65439"/>
                  <a:pt x="3523957" y="79525"/>
                  <a:pt x="3365206" y="76200"/>
                </a:cubicBezTo>
                <a:cubicBezTo>
                  <a:pt x="3206455" y="72875"/>
                  <a:pt x="2918750" y="57585"/>
                  <a:pt x="2596773" y="76200"/>
                </a:cubicBezTo>
                <a:cubicBezTo>
                  <a:pt x="2274796" y="94815"/>
                  <a:pt x="2408481" y="93274"/>
                  <a:pt x="2252303" y="76200"/>
                </a:cubicBezTo>
                <a:cubicBezTo>
                  <a:pt x="2096125" y="59127"/>
                  <a:pt x="1829991" y="75781"/>
                  <a:pt x="1483871" y="76200"/>
                </a:cubicBezTo>
                <a:cubicBezTo>
                  <a:pt x="1137751" y="76619"/>
                  <a:pt x="1146230" y="75251"/>
                  <a:pt x="1033410" y="76200"/>
                </a:cubicBezTo>
                <a:cubicBezTo>
                  <a:pt x="920590" y="77149"/>
                  <a:pt x="860348" y="74255"/>
                  <a:pt x="688940" y="76200"/>
                </a:cubicBezTo>
                <a:cubicBezTo>
                  <a:pt x="517532" y="78146"/>
                  <a:pt x="164807" y="58367"/>
                  <a:pt x="0" y="76200"/>
                </a:cubicBezTo>
                <a:cubicBezTo>
                  <a:pt x="-1729" y="53108"/>
                  <a:pt x="3466" y="33480"/>
                  <a:pt x="0" y="0"/>
                </a:cubicBez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  <a:miter lim="800000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9F7082-E530-67B1-881B-E2B599F20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Coach’s Corner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97246-DACB-3B9A-58AC-CC3B3D70C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Thank you to Will Ballard from New Hope Church for providing dinner.</a:t>
            </a:r>
          </a:p>
          <a:p>
            <a:pPr lvl="1"/>
            <a:r>
              <a:rPr lang="en-US"/>
              <a:t>Wife- Alexandria Ballard</a:t>
            </a:r>
          </a:p>
          <a:p>
            <a:pPr lvl="1"/>
            <a:r>
              <a:rPr lang="en-US"/>
              <a:t>Kids – Titus  (2) and Maverick  (1) Ballard</a:t>
            </a:r>
          </a:p>
          <a:p>
            <a:r>
              <a:rPr lang="en-US"/>
              <a:t>Coaching Expectations</a:t>
            </a:r>
          </a:p>
          <a:p>
            <a:r>
              <a:rPr lang="en-US"/>
              <a:t>Classroom Expectations/Student Code of conduct</a:t>
            </a:r>
          </a:p>
          <a:p>
            <a:r>
              <a:rPr lang="en-US"/>
              <a:t>Parent Expectations</a:t>
            </a:r>
          </a:p>
          <a:p>
            <a:pPr lvl="1"/>
            <a:r>
              <a:rPr lang="en-US"/>
              <a:t>Support program and all CCISD staff</a:t>
            </a:r>
          </a:p>
          <a:p>
            <a:pPr lvl="1"/>
            <a:r>
              <a:rPr lang="en-US"/>
              <a:t>Game Etiquette/UMPIRES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B793C2-1C76-2828-AC1F-D05E3F908E2F}"/>
              </a:ext>
            </a:extLst>
          </p:cNvPr>
          <p:cNvSpPr/>
          <p:nvPr/>
        </p:nvSpPr>
        <p:spPr>
          <a:xfrm>
            <a:off x="1568485" y="1492102"/>
            <a:ext cx="10599075" cy="76200"/>
          </a:xfrm>
          <a:custGeom>
            <a:avLst/>
            <a:gdLst>
              <a:gd name="connsiteX0" fmla="*/ 0 w 10599075"/>
              <a:gd name="connsiteY0" fmla="*/ 0 h 76200"/>
              <a:gd name="connsiteX1" fmla="*/ 450461 w 10599075"/>
              <a:gd name="connsiteY1" fmla="*/ 0 h 76200"/>
              <a:gd name="connsiteX2" fmla="*/ 1112903 w 10599075"/>
              <a:gd name="connsiteY2" fmla="*/ 0 h 76200"/>
              <a:gd name="connsiteX3" fmla="*/ 1881336 w 10599075"/>
              <a:gd name="connsiteY3" fmla="*/ 0 h 76200"/>
              <a:gd name="connsiteX4" fmla="*/ 2225806 w 10599075"/>
              <a:gd name="connsiteY4" fmla="*/ 0 h 76200"/>
              <a:gd name="connsiteX5" fmla="*/ 2570276 w 10599075"/>
              <a:gd name="connsiteY5" fmla="*/ 0 h 76200"/>
              <a:gd name="connsiteX6" fmla="*/ 3444699 w 10599075"/>
              <a:gd name="connsiteY6" fmla="*/ 0 h 76200"/>
              <a:gd name="connsiteX7" fmla="*/ 4107142 w 10599075"/>
              <a:gd name="connsiteY7" fmla="*/ 0 h 76200"/>
              <a:gd name="connsiteX8" fmla="*/ 4451612 w 10599075"/>
              <a:gd name="connsiteY8" fmla="*/ 0 h 76200"/>
              <a:gd name="connsiteX9" fmla="*/ 5114054 w 10599075"/>
              <a:gd name="connsiteY9" fmla="*/ 0 h 76200"/>
              <a:gd name="connsiteX10" fmla="*/ 5988477 w 10599075"/>
              <a:gd name="connsiteY10" fmla="*/ 0 h 76200"/>
              <a:gd name="connsiteX11" fmla="*/ 6544929 w 10599075"/>
              <a:gd name="connsiteY11" fmla="*/ 0 h 76200"/>
              <a:gd name="connsiteX12" fmla="*/ 7101380 w 10599075"/>
              <a:gd name="connsiteY12" fmla="*/ 0 h 76200"/>
              <a:gd name="connsiteX13" fmla="*/ 7763822 w 10599075"/>
              <a:gd name="connsiteY13" fmla="*/ 0 h 76200"/>
              <a:gd name="connsiteX14" fmla="*/ 8532255 w 10599075"/>
              <a:gd name="connsiteY14" fmla="*/ 0 h 76200"/>
              <a:gd name="connsiteX15" fmla="*/ 9300688 w 10599075"/>
              <a:gd name="connsiteY15" fmla="*/ 0 h 76200"/>
              <a:gd name="connsiteX16" fmla="*/ 10599075 w 10599075"/>
              <a:gd name="connsiteY16" fmla="*/ 0 h 76200"/>
              <a:gd name="connsiteX17" fmla="*/ 10599075 w 10599075"/>
              <a:gd name="connsiteY17" fmla="*/ 76200 h 76200"/>
              <a:gd name="connsiteX18" fmla="*/ 10148614 w 10599075"/>
              <a:gd name="connsiteY18" fmla="*/ 76200 h 76200"/>
              <a:gd name="connsiteX19" fmla="*/ 9274191 w 10599075"/>
              <a:gd name="connsiteY19" fmla="*/ 76200 h 76200"/>
              <a:gd name="connsiteX20" fmla="*/ 8611748 w 10599075"/>
              <a:gd name="connsiteY20" fmla="*/ 76200 h 76200"/>
              <a:gd name="connsiteX21" fmla="*/ 8267279 w 10599075"/>
              <a:gd name="connsiteY21" fmla="*/ 76200 h 76200"/>
              <a:gd name="connsiteX22" fmla="*/ 7604836 w 10599075"/>
              <a:gd name="connsiteY22" fmla="*/ 76200 h 76200"/>
              <a:gd name="connsiteX23" fmla="*/ 7048385 w 10599075"/>
              <a:gd name="connsiteY23" fmla="*/ 76200 h 76200"/>
              <a:gd name="connsiteX24" fmla="*/ 6491933 w 10599075"/>
              <a:gd name="connsiteY24" fmla="*/ 76200 h 76200"/>
              <a:gd name="connsiteX25" fmla="*/ 5935482 w 10599075"/>
              <a:gd name="connsiteY25" fmla="*/ 76200 h 76200"/>
              <a:gd name="connsiteX26" fmla="*/ 5379031 w 10599075"/>
              <a:gd name="connsiteY26" fmla="*/ 76200 h 76200"/>
              <a:gd name="connsiteX27" fmla="*/ 4610598 w 10599075"/>
              <a:gd name="connsiteY27" fmla="*/ 76200 h 76200"/>
              <a:gd name="connsiteX28" fmla="*/ 3948155 w 10599075"/>
              <a:gd name="connsiteY28" fmla="*/ 76200 h 76200"/>
              <a:gd name="connsiteX29" fmla="*/ 3603686 w 10599075"/>
              <a:gd name="connsiteY29" fmla="*/ 76200 h 76200"/>
              <a:gd name="connsiteX30" fmla="*/ 3047234 w 10599075"/>
              <a:gd name="connsiteY30" fmla="*/ 76200 h 76200"/>
              <a:gd name="connsiteX31" fmla="*/ 2278801 w 10599075"/>
              <a:gd name="connsiteY31" fmla="*/ 76200 h 76200"/>
              <a:gd name="connsiteX32" fmla="*/ 1828340 w 10599075"/>
              <a:gd name="connsiteY32" fmla="*/ 76200 h 76200"/>
              <a:gd name="connsiteX33" fmla="*/ 953917 w 10599075"/>
              <a:gd name="connsiteY33" fmla="*/ 76200 h 76200"/>
              <a:gd name="connsiteX34" fmla="*/ 0 w 10599075"/>
              <a:gd name="connsiteY34" fmla="*/ 76200 h 76200"/>
              <a:gd name="connsiteX35" fmla="*/ 0 w 10599075"/>
              <a:gd name="connsiteY35" fmla="*/ 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99075" h="76200" fill="none" extrusionOk="0">
                <a:moveTo>
                  <a:pt x="0" y="0"/>
                </a:moveTo>
                <a:cubicBezTo>
                  <a:pt x="123385" y="11877"/>
                  <a:pt x="242553" y="11308"/>
                  <a:pt x="450461" y="0"/>
                </a:cubicBezTo>
                <a:cubicBezTo>
                  <a:pt x="658369" y="-11308"/>
                  <a:pt x="915986" y="-8716"/>
                  <a:pt x="1112903" y="0"/>
                </a:cubicBezTo>
                <a:cubicBezTo>
                  <a:pt x="1309820" y="8716"/>
                  <a:pt x="1678148" y="-3623"/>
                  <a:pt x="1881336" y="0"/>
                </a:cubicBezTo>
                <a:cubicBezTo>
                  <a:pt x="2084524" y="3623"/>
                  <a:pt x="2145655" y="7595"/>
                  <a:pt x="2225806" y="0"/>
                </a:cubicBezTo>
                <a:cubicBezTo>
                  <a:pt x="2305957" y="-7595"/>
                  <a:pt x="2433826" y="-3090"/>
                  <a:pt x="2570276" y="0"/>
                </a:cubicBezTo>
                <a:cubicBezTo>
                  <a:pt x="2706726" y="3090"/>
                  <a:pt x="3020904" y="-16435"/>
                  <a:pt x="3444699" y="0"/>
                </a:cubicBezTo>
                <a:cubicBezTo>
                  <a:pt x="3868494" y="16435"/>
                  <a:pt x="3922679" y="-26921"/>
                  <a:pt x="4107142" y="0"/>
                </a:cubicBezTo>
                <a:cubicBezTo>
                  <a:pt x="4291605" y="26921"/>
                  <a:pt x="4306154" y="-6478"/>
                  <a:pt x="4451612" y="0"/>
                </a:cubicBezTo>
                <a:cubicBezTo>
                  <a:pt x="4597070" y="6478"/>
                  <a:pt x="4865160" y="25044"/>
                  <a:pt x="5114054" y="0"/>
                </a:cubicBezTo>
                <a:cubicBezTo>
                  <a:pt x="5362948" y="-25044"/>
                  <a:pt x="5787618" y="-5449"/>
                  <a:pt x="5988477" y="0"/>
                </a:cubicBezTo>
                <a:cubicBezTo>
                  <a:pt x="6189336" y="5449"/>
                  <a:pt x="6342855" y="-21877"/>
                  <a:pt x="6544929" y="0"/>
                </a:cubicBezTo>
                <a:cubicBezTo>
                  <a:pt x="6747003" y="21877"/>
                  <a:pt x="6825922" y="16921"/>
                  <a:pt x="7101380" y="0"/>
                </a:cubicBezTo>
                <a:cubicBezTo>
                  <a:pt x="7376838" y="-16921"/>
                  <a:pt x="7631276" y="-3430"/>
                  <a:pt x="7763822" y="0"/>
                </a:cubicBezTo>
                <a:cubicBezTo>
                  <a:pt x="7896368" y="3430"/>
                  <a:pt x="8152523" y="29495"/>
                  <a:pt x="8532255" y="0"/>
                </a:cubicBezTo>
                <a:cubicBezTo>
                  <a:pt x="8911987" y="-29495"/>
                  <a:pt x="8943193" y="36642"/>
                  <a:pt x="9300688" y="0"/>
                </a:cubicBezTo>
                <a:cubicBezTo>
                  <a:pt x="9658183" y="-36642"/>
                  <a:pt x="9967008" y="17268"/>
                  <a:pt x="10599075" y="0"/>
                </a:cubicBezTo>
                <a:cubicBezTo>
                  <a:pt x="10602007" y="31770"/>
                  <a:pt x="10602461" y="52438"/>
                  <a:pt x="10599075" y="76200"/>
                </a:cubicBezTo>
                <a:cubicBezTo>
                  <a:pt x="10399376" y="70265"/>
                  <a:pt x="10302770" y="98617"/>
                  <a:pt x="10148614" y="76200"/>
                </a:cubicBezTo>
                <a:cubicBezTo>
                  <a:pt x="9994458" y="53783"/>
                  <a:pt x="9454605" y="43789"/>
                  <a:pt x="9274191" y="76200"/>
                </a:cubicBezTo>
                <a:cubicBezTo>
                  <a:pt x="9093777" y="108611"/>
                  <a:pt x="8810098" y="82408"/>
                  <a:pt x="8611748" y="76200"/>
                </a:cubicBezTo>
                <a:cubicBezTo>
                  <a:pt x="8413398" y="69992"/>
                  <a:pt x="8434098" y="76572"/>
                  <a:pt x="8267279" y="76200"/>
                </a:cubicBezTo>
                <a:cubicBezTo>
                  <a:pt x="8100460" y="75828"/>
                  <a:pt x="7839554" y="50927"/>
                  <a:pt x="7604836" y="76200"/>
                </a:cubicBezTo>
                <a:cubicBezTo>
                  <a:pt x="7370118" y="101473"/>
                  <a:pt x="7165987" y="83371"/>
                  <a:pt x="7048385" y="76200"/>
                </a:cubicBezTo>
                <a:cubicBezTo>
                  <a:pt x="6930783" y="69029"/>
                  <a:pt x="6623005" y="67297"/>
                  <a:pt x="6491933" y="76200"/>
                </a:cubicBezTo>
                <a:cubicBezTo>
                  <a:pt x="6360861" y="85103"/>
                  <a:pt x="6115288" y="83934"/>
                  <a:pt x="5935482" y="76200"/>
                </a:cubicBezTo>
                <a:cubicBezTo>
                  <a:pt x="5755676" y="68466"/>
                  <a:pt x="5642464" y="78695"/>
                  <a:pt x="5379031" y="76200"/>
                </a:cubicBezTo>
                <a:cubicBezTo>
                  <a:pt x="5115598" y="73705"/>
                  <a:pt x="4968703" y="45885"/>
                  <a:pt x="4610598" y="76200"/>
                </a:cubicBezTo>
                <a:cubicBezTo>
                  <a:pt x="4252493" y="106515"/>
                  <a:pt x="4186992" y="54987"/>
                  <a:pt x="3948155" y="76200"/>
                </a:cubicBezTo>
                <a:cubicBezTo>
                  <a:pt x="3709318" y="97413"/>
                  <a:pt x="3678160" y="59387"/>
                  <a:pt x="3603686" y="76200"/>
                </a:cubicBezTo>
                <a:cubicBezTo>
                  <a:pt x="3529212" y="93013"/>
                  <a:pt x="3203458" y="65955"/>
                  <a:pt x="3047234" y="76200"/>
                </a:cubicBezTo>
                <a:cubicBezTo>
                  <a:pt x="2891010" y="86445"/>
                  <a:pt x="2577597" y="62165"/>
                  <a:pt x="2278801" y="76200"/>
                </a:cubicBezTo>
                <a:cubicBezTo>
                  <a:pt x="1980005" y="90235"/>
                  <a:pt x="2043378" y="67706"/>
                  <a:pt x="1828340" y="76200"/>
                </a:cubicBezTo>
                <a:cubicBezTo>
                  <a:pt x="1613302" y="84694"/>
                  <a:pt x="1286037" y="74958"/>
                  <a:pt x="953917" y="76200"/>
                </a:cubicBezTo>
                <a:cubicBezTo>
                  <a:pt x="621797" y="77442"/>
                  <a:pt x="238122" y="99429"/>
                  <a:pt x="0" y="76200"/>
                </a:cubicBezTo>
                <a:cubicBezTo>
                  <a:pt x="2987" y="52478"/>
                  <a:pt x="-3013" y="28486"/>
                  <a:pt x="0" y="0"/>
                </a:cubicBezTo>
                <a:close/>
              </a:path>
              <a:path w="10599075" h="76200" stroke="0" extrusionOk="0">
                <a:moveTo>
                  <a:pt x="0" y="0"/>
                </a:moveTo>
                <a:cubicBezTo>
                  <a:pt x="178029" y="17187"/>
                  <a:pt x="343745" y="-1378"/>
                  <a:pt x="556451" y="0"/>
                </a:cubicBezTo>
                <a:cubicBezTo>
                  <a:pt x="769157" y="1378"/>
                  <a:pt x="780463" y="-4436"/>
                  <a:pt x="900921" y="0"/>
                </a:cubicBezTo>
                <a:cubicBezTo>
                  <a:pt x="1021379" y="4436"/>
                  <a:pt x="1368486" y="-34480"/>
                  <a:pt x="1775345" y="0"/>
                </a:cubicBezTo>
                <a:cubicBezTo>
                  <a:pt x="2182204" y="34480"/>
                  <a:pt x="2084392" y="-21869"/>
                  <a:pt x="2331796" y="0"/>
                </a:cubicBezTo>
                <a:cubicBezTo>
                  <a:pt x="2579200" y="21869"/>
                  <a:pt x="2669423" y="-24770"/>
                  <a:pt x="2888248" y="0"/>
                </a:cubicBezTo>
                <a:cubicBezTo>
                  <a:pt x="3107073" y="24770"/>
                  <a:pt x="3583664" y="27360"/>
                  <a:pt x="3762672" y="0"/>
                </a:cubicBezTo>
                <a:cubicBezTo>
                  <a:pt x="3941680" y="-27360"/>
                  <a:pt x="3995623" y="15628"/>
                  <a:pt x="4213132" y="0"/>
                </a:cubicBezTo>
                <a:cubicBezTo>
                  <a:pt x="4430641" y="-15628"/>
                  <a:pt x="4832040" y="-15953"/>
                  <a:pt x="5087556" y="0"/>
                </a:cubicBezTo>
                <a:cubicBezTo>
                  <a:pt x="5343072" y="15953"/>
                  <a:pt x="5756718" y="4296"/>
                  <a:pt x="5961980" y="0"/>
                </a:cubicBezTo>
                <a:cubicBezTo>
                  <a:pt x="6167242" y="-4296"/>
                  <a:pt x="6334604" y="-29961"/>
                  <a:pt x="6624422" y="0"/>
                </a:cubicBezTo>
                <a:cubicBezTo>
                  <a:pt x="6914240" y="29961"/>
                  <a:pt x="7236359" y="24041"/>
                  <a:pt x="7498846" y="0"/>
                </a:cubicBezTo>
                <a:cubicBezTo>
                  <a:pt x="7761333" y="-24041"/>
                  <a:pt x="7925208" y="23914"/>
                  <a:pt x="8055297" y="0"/>
                </a:cubicBezTo>
                <a:cubicBezTo>
                  <a:pt x="8185386" y="-23914"/>
                  <a:pt x="8381704" y="20104"/>
                  <a:pt x="8611748" y="0"/>
                </a:cubicBezTo>
                <a:cubicBezTo>
                  <a:pt x="8841792" y="-20104"/>
                  <a:pt x="9014974" y="33748"/>
                  <a:pt x="9380181" y="0"/>
                </a:cubicBezTo>
                <a:cubicBezTo>
                  <a:pt x="9745388" y="-33748"/>
                  <a:pt x="9804667" y="7900"/>
                  <a:pt x="9936633" y="0"/>
                </a:cubicBezTo>
                <a:cubicBezTo>
                  <a:pt x="10068599" y="-7900"/>
                  <a:pt x="10365403" y="24897"/>
                  <a:pt x="10599075" y="0"/>
                </a:cubicBezTo>
                <a:cubicBezTo>
                  <a:pt x="10599125" y="17695"/>
                  <a:pt x="10595416" y="58584"/>
                  <a:pt x="10599075" y="76200"/>
                </a:cubicBezTo>
                <a:cubicBezTo>
                  <a:pt x="10378273" y="44092"/>
                  <a:pt x="10068974" y="111815"/>
                  <a:pt x="9830642" y="76200"/>
                </a:cubicBezTo>
                <a:cubicBezTo>
                  <a:pt x="9592310" y="40585"/>
                  <a:pt x="9646271" y="92894"/>
                  <a:pt x="9486172" y="76200"/>
                </a:cubicBezTo>
                <a:cubicBezTo>
                  <a:pt x="9326073" y="59507"/>
                  <a:pt x="9135235" y="56236"/>
                  <a:pt x="9035711" y="76200"/>
                </a:cubicBezTo>
                <a:cubicBezTo>
                  <a:pt x="8936187" y="96164"/>
                  <a:pt x="8467174" y="61326"/>
                  <a:pt x="8161288" y="76200"/>
                </a:cubicBezTo>
                <a:cubicBezTo>
                  <a:pt x="7855402" y="91074"/>
                  <a:pt x="7750511" y="87259"/>
                  <a:pt x="7498846" y="76200"/>
                </a:cubicBezTo>
                <a:cubicBezTo>
                  <a:pt x="7247181" y="65141"/>
                  <a:pt x="7145638" y="65651"/>
                  <a:pt x="7048385" y="76200"/>
                </a:cubicBezTo>
                <a:cubicBezTo>
                  <a:pt x="6951132" y="86749"/>
                  <a:pt x="6637730" y="83963"/>
                  <a:pt x="6385943" y="76200"/>
                </a:cubicBezTo>
                <a:cubicBezTo>
                  <a:pt x="6134156" y="68437"/>
                  <a:pt x="6111587" y="67604"/>
                  <a:pt x="6041473" y="76200"/>
                </a:cubicBezTo>
                <a:cubicBezTo>
                  <a:pt x="5971359" y="84797"/>
                  <a:pt x="5850539" y="90826"/>
                  <a:pt x="5697003" y="76200"/>
                </a:cubicBezTo>
                <a:cubicBezTo>
                  <a:pt x="5543467" y="61575"/>
                  <a:pt x="5183901" y="106126"/>
                  <a:pt x="5034561" y="76200"/>
                </a:cubicBezTo>
                <a:cubicBezTo>
                  <a:pt x="4885221" y="46274"/>
                  <a:pt x="4714965" y="66025"/>
                  <a:pt x="4584100" y="76200"/>
                </a:cubicBezTo>
                <a:cubicBezTo>
                  <a:pt x="4453235" y="86375"/>
                  <a:pt x="4176402" y="86961"/>
                  <a:pt x="3815667" y="76200"/>
                </a:cubicBezTo>
                <a:cubicBezTo>
                  <a:pt x="3454932" y="65439"/>
                  <a:pt x="3523957" y="79525"/>
                  <a:pt x="3365206" y="76200"/>
                </a:cubicBezTo>
                <a:cubicBezTo>
                  <a:pt x="3206455" y="72875"/>
                  <a:pt x="2918750" y="57585"/>
                  <a:pt x="2596773" y="76200"/>
                </a:cubicBezTo>
                <a:cubicBezTo>
                  <a:pt x="2274796" y="94815"/>
                  <a:pt x="2408481" y="93274"/>
                  <a:pt x="2252303" y="76200"/>
                </a:cubicBezTo>
                <a:cubicBezTo>
                  <a:pt x="2096125" y="59127"/>
                  <a:pt x="1829991" y="75781"/>
                  <a:pt x="1483871" y="76200"/>
                </a:cubicBezTo>
                <a:cubicBezTo>
                  <a:pt x="1137751" y="76619"/>
                  <a:pt x="1146230" y="75251"/>
                  <a:pt x="1033410" y="76200"/>
                </a:cubicBezTo>
                <a:cubicBezTo>
                  <a:pt x="920590" y="77149"/>
                  <a:pt x="860348" y="74255"/>
                  <a:pt x="688940" y="76200"/>
                </a:cubicBezTo>
                <a:cubicBezTo>
                  <a:pt x="517532" y="78146"/>
                  <a:pt x="164807" y="58367"/>
                  <a:pt x="0" y="76200"/>
                </a:cubicBezTo>
                <a:cubicBezTo>
                  <a:pt x="-1729" y="53108"/>
                  <a:pt x="3466" y="33480"/>
                  <a:pt x="0" y="0"/>
                </a:cubicBez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  <a:miter lim="800000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Forms &amp; Communication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071383" y="2066037"/>
            <a:ext cx="7772399" cy="380331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/>
              <a:t>Electronic signatures for player packets are due Friday, February 3</a:t>
            </a:r>
            <a:r>
              <a:rPr lang="en-US" sz="2800" baseline="30000"/>
              <a:t>rd</a:t>
            </a:r>
            <a:r>
              <a:rPr lang="en-US" sz="2800"/>
              <a:t>.  The forms and electronic signatures are located at </a:t>
            </a:r>
            <a:r>
              <a:rPr lang="en-US" sz="2800">
                <a:hlinkClick r:id="rId2"/>
              </a:rPr>
              <a:t>www.clearbrookbaseball.com</a:t>
            </a:r>
            <a:r>
              <a:rPr lang="en-US" sz="2800"/>
              <a:t> under the documents page.  Both player and parent are required to provide an electronic signature.</a:t>
            </a:r>
          </a:p>
          <a:p>
            <a:r>
              <a:rPr lang="en-US" sz="2800"/>
              <a:t>Sign up for the Sports You App to receive communication from coaches.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8BFDA3-3DB1-B857-1835-C5B973E35D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9366" y="1752600"/>
            <a:ext cx="2711116" cy="1828800"/>
          </a:xfrm>
          <a:prstGeom prst="rect">
            <a:avLst/>
          </a:prstGeom>
        </p:spPr>
      </p:pic>
      <p:pic>
        <p:nvPicPr>
          <p:cNvPr id="1026" name="0F3C7DE4-C157-4F73-8843-623CAA968DE3" descr="Attachment-1.png">
            <a:extLst>
              <a:ext uri="{FF2B5EF4-FFF2-40B4-BE49-F238E27FC236}">
                <a16:creationId xmlns:a16="http://schemas.microsoft.com/office/drawing/2014/main" id="{D2A28590-58F3-BA72-DA33-76AAB05A1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2724" y="3817143"/>
            <a:ext cx="2424113" cy="242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29C8BD7E-5B36-9CDA-E5AD-93DE3A698805}"/>
              </a:ext>
            </a:extLst>
          </p:cNvPr>
          <p:cNvSpPr/>
          <p:nvPr/>
        </p:nvSpPr>
        <p:spPr>
          <a:xfrm>
            <a:off x="8990012" y="3200400"/>
            <a:ext cx="990600" cy="381000"/>
          </a:xfrm>
          <a:prstGeom prst="ellipse">
            <a:avLst/>
          </a:prstGeom>
          <a:noFill/>
          <a:ln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C4C814-A7EB-6A09-4587-C9879774984A}"/>
              </a:ext>
            </a:extLst>
          </p:cNvPr>
          <p:cNvSpPr/>
          <p:nvPr/>
        </p:nvSpPr>
        <p:spPr>
          <a:xfrm>
            <a:off x="1568485" y="1492102"/>
            <a:ext cx="10599075" cy="76200"/>
          </a:xfrm>
          <a:custGeom>
            <a:avLst/>
            <a:gdLst>
              <a:gd name="connsiteX0" fmla="*/ 0 w 10599075"/>
              <a:gd name="connsiteY0" fmla="*/ 0 h 76200"/>
              <a:gd name="connsiteX1" fmla="*/ 450461 w 10599075"/>
              <a:gd name="connsiteY1" fmla="*/ 0 h 76200"/>
              <a:gd name="connsiteX2" fmla="*/ 1112903 w 10599075"/>
              <a:gd name="connsiteY2" fmla="*/ 0 h 76200"/>
              <a:gd name="connsiteX3" fmla="*/ 1881336 w 10599075"/>
              <a:gd name="connsiteY3" fmla="*/ 0 h 76200"/>
              <a:gd name="connsiteX4" fmla="*/ 2225806 w 10599075"/>
              <a:gd name="connsiteY4" fmla="*/ 0 h 76200"/>
              <a:gd name="connsiteX5" fmla="*/ 2570276 w 10599075"/>
              <a:gd name="connsiteY5" fmla="*/ 0 h 76200"/>
              <a:gd name="connsiteX6" fmla="*/ 3444699 w 10599075"/>
              <a:gd name="connsiteY6" fmla="*/ 0 h 76200"/>
              <a:gd name="connsiteX7" fmla="*/ 4107142 w 10599075"/>
              <a:gd name="connsiteY7" fmla="*/ 0 h 76200"/>
              <a:gd name="connsiteX8" fmla="*/ 4451612 w 10599075"/>
              <a:gd name="connsiteY8" fmla="*/ 0 h 76200"/>
              <a:gd name="connsiteX9" fmla="*/ 5114054 w 10599075"/>
              <a:gd name="connsiteY9" fmla="*/ 0 h 76200"/>
              <a:gd name="connsiteX10" fmla="*/ 5988477 w 10599075"/>
              <a:gd name="connsiteY10" fmla="*/ 0 h 76200"/>
              <a:gd name="connsiteX11" fmla="*/ 6544929 w 10599075"/>
              <a:gd name="connsiteY11" fmla="*/ 0 h 76200"/>
              <a:gd name="connsiteX12" fmla="*/ 7101380 w 10599075"/>
              <a:gd name="connsiteY12" fmla="*/ 0 h 76200"/>
              <a:gd name="connsiteX13" fmla="*/ 7763822 w 10599075"/>
              <a:gd name="connsiteY13" fmla="*/ 0 h 76200"/>
              <a:gd name="connsiteX14" fmla="*/ 8532255 w 10599075"/>
              <a:gd name="connsiteY14" fmla="*/ 0 h 76200"/>
              <a:gd name="connsiteX15" fmla="*/ 9300688 w 10599075"/>
              <a:gd name="connsiteY15" fmla="*/ 0 h 76200"/>
              <a:gd name="connsiteX16" fmla="*/ 10599075 w 10599075"/>
              <a:gd name="connsiteY16" fmla="*/ 0 h 76200"/>
              <a:gd name="connsiteX17" fmla="*/ 10599075 w 10599075"/>
              <a:gd name="connsiteY17" fmla="*/ 76200 h 76200"/>
              <a:gd name="connsiteX18" fmla="*/ 10148614 w 10599075"/>
              <a:gd name="connsiteY18" fmla="*/ 76200 h 76200"/>
              <a:gd name="connsiteX19" fmla="*/ 9274191 w 10599075"/>
              <a:gd name="connsiteY19" fmla="*/ 76200 h 76200"/>
              <a:gd name="connsiteX20" fmla="*/ 8611748 w 10599075"/>
              <a:gd name="connsiteY20" fmla="*/ 76200 h 76200"/>
              <a:gd name="connsiteX21" fmla="*/ 8267279 w 10599075"/>
              <a:gd name="connsiteY21" fmla="*/ 76200 h 76200"/>
              <a:gd name="connsiteX22" fmla="*/ 7604836 w 10599075"/>
              <a:gd name="connsiteY22" fmla="*/ 76200 h 76200"/>
              <a:gd name="connsiteX23" fmla="*/ 7048385 w 10599075"/>
              <a:gd name="connsiteY23" fmla="*/ 76200 h 76200"/>
              <a:gd name="connsiteX24" fmla="*/ 6491933 w 10599075"/>
              <a:gd name="connsiteY24" fmla="*/ 76200 h 76200"/>
              <a:gd name="connsiteX25" fmla="*/ 5935482 w 10599075"/>
              <a:gd name="connsiteY25" fmla="*/ 76200 h 76200"/>
              <a:gd name="connsiteX26" fmla="*/ 5379031 w 10599075"/>
              <a:gd name="connsiteY26" fmla="*/ 76200 h 76200"/>
              <a:gd name="connsiteX27" fmla="*/ 4610598 w 10599075"/>
              <a:gd name="connsiteY27" fmla="*/ 76200 h 76200"/>
              <a:gd name="connsiteX28" fmla="*/ 3948155 w 10599075"/>
              <a:gd name="connsiteY28" fmla="*/ 76200 h 76200"/>
              <a:gd name="connsiteX29" fmla="*/ 3603686 w 10599075"/>
              <a:gd name="connsiteY29" fmla="*/ 76200 h 76200"/>
              <a:gd name="connsiteX30" fmla="*/ 3047234 w 10599075"/>
              <a:gd name="connsiteY30" fmla="*/ 76200 h 76200"/>
              <a:gd name="connsiteX31" fmla="*/ 2278801 w 10599075"/>
              <a:gd name="connsiteY31" fmla="*/ 76200 h 76200"/>
              <a:gd name="connsiteX32" fmla="*/ 1828340 w 10599075"/>
              <a:gd name="connsiteY32" fmla="*/ 76200 h 76200"/>
              <a:gd name="connsiteX33" fmla="*/ 953917 w 10599075"/>
              <a:gd name="connsiteY33" fmla="*/ 76200 h 76200"/>
              <a:gd name="connsiteX34" fmla="*/ 0 w 10599075"/>
              <a:gd name="connsiteY34" fmla="*/ 76200 h 76200"/>
              <a:gd name="connsiteX35" fmla="*/ 0 w 10599075"/>
              <a:gd name="connsiteY35" fmla="*/ 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99075" h="76200" fill="none" extrusionOk="0">
                <a:moveTo>
                  <a:pt x="0" y="0"/>
                </a:moveTo>
                <a:cubicBezTo>
                  <a:pt x="123385" y="11877"/>
                  <a:pt x="242553" y="11308"/>
                  <a:pt x="450461" y="0"/>
                </a:cubicBezTo>
                <a:cubicBezTo>
                  <a:pt x="658369" y="-11308"/>
                  <a:pt x="915986" y="-8716"/>
                  <a:pt x="1112903" y="0"/>
                </a:cubicBezTo>
                <a:cubicBezTo>
                  <a:pt x="1309820" y="8716"/>
                  <a:pt x="1678148" y="-3623"/>
                  <a:pt x="1881336" y="0"/>
                </a:cubicBezTo>
                <a:cubicBezTo>
                  <a:pt x="2084524" y="3623"/>
                  <a:pt x="2145655" y="7595"/>
                  <a:pt x="2225806" y="0"/>
                </a:cubicBezTo>
                <a:cubicBezTo>
                  <a:pt x="2305957" y="-7595"/>
                  <a:pt x="2433826" y="-3090"/>
                  <a:pt x="2570276" y="0"/>
                </a:cubicBezTo>
                <a:cubicBezTo>
                  <a:pt x="2706726" y="3090"/>
                  <a:pt x="3020904" y="-16435"/>
                  <a:pt x="3444699" y="0"/>
                </a:cubicBezTo>
                <a:cubicBezTo>
                  <a:pt x="3868494" y="16435"/>
                  <a:pt x="3922679" y="-26921"/>
                  <a:pt x="4107142" y="0"/>
                </a:cubicBezTo>
                <a:cubicBezTo>
                  <a:pt x="4291605" y="26921"/>
                  <a:pt x="4306154" y="-6478"/>
                  <a:pt x="4451612" y="0"/>
                </a:cubicBezTo>
                <a:cubicBezTo>
                  <a:pt x="4597070" y="6478"/>
                  <a:pt x="4865160" y="25044"/>
                  <a:pt x="5114054" y="0"/>
                </a:cubicBezTo>
                <a:cubicBezTo>
                  <a:pt x="5362948" y="-25044"/>
                  <a:pt x="5787618" y="-5449"/>
                  <a:pt x="5988477" y="0"/>
                </a:cubicBezTo>
                <a:cubicBezTo>
                  <a:pt x="6189336" y="5449"/>
                  <a:pt x="6342855" y="-21877"/>
                  <a:pt x="6544929" y="0"/>
                </a:cubicBezTo>
                <a:cubicBezTo>
                  <a:pt x="6747003" y="21877"/>
                  <a:pt x="6825922" y="16921"/>
                  <a:pt x="7101380" y="0"/>
                </a:cubicBezTo>
                <a:cubicBezTo>
                  <a:pt x="7376838" y="-16921"/>
                  <a:pt x="7631276" y="-3430"/>
                  <a:pt x="7763822" y="0"/>
                </a:cubicBezTo>
                <a:cubicBezTo>
                  <a:pt x="7896368" y="3430"/>
                  <a:pt x="8152523" y="29495"/>
                  <a:pt x="8532255" y="0"/>
                </a:cubicBezTo>
                <a:cubicBezTo>
                  <a:pt x="8911987" y="-29495"/>
                  <a:pt x="8943193" y="36642"/>
                  <a:pt x="9300688" y="0"/>
                </a:cubicBezTo>
                <a:cubicBezTo>
                  <a:pt x="9658183" y="-36642"/>
                  <a:pt x="9967008" y="17268"/>
                  <a:pt x="10599075" y="0"/>
                </a:cubicBezTo>
                <a:cubicBezTo>
                  <a:pt x="10602007" y="31770"/>
                  <a:pt x="10602461" y="52438"/>
                  <a:pt x="10599075" y="76200"/>
                </a:cubicBezTo>
                <a:cubicBezTo>
                  <a:pt x="10399376" y="70265"/>
                  <a:pt x="10302770" y="98617"/>
                  <a:pt x="10148614" y="76200"/>
                </a:cubicBezTo>
                <a:cubicBezTo>
                  <a:pt x="9994458" y="53783"/>
                  <a:pt x="9454605" y="43789"/>
                  <a:pt x="9274191" y="76200"/>
                </a:cubicBezTo>
                <a:cubicBezTo>
                  <a:pt x="9093777" y="108611"/>
                  <a:pt x="8810098" y="82408"/>
                  <a:pt x="8611748" y="76200"/>
                </a:cubicBezTo>
                <a:cubicBezTo>
                  <a:pt x="8413398" y="69992"/>
                  <a:pt x="8434098" y="76572"/>
                  <a:pt x="8267279" y="76200"/>
                </a:cubicBezTo>
                <a:cubicBezTo>
                  <a:pt x="8100460" y="75828"/>
                  <a:pt x="7839554" y="50927"/>
                  <a:pt x="7604836" y="76200"/>
                </a:cubicBezTo>
                <a:cubicBezTo>
                  <a:pt x="7370118" y="101473"/>
                  <a:pt x="7165987" y="83371"/>
                  <a:pt x="7048385" y="76200"/>
                </a:cubicBezTo>
                <a:cubicBezTo>
                  <a:pt x="6930783" y="69029"/>
                  <a:pt x="6623005" y="67297"/>
                  <a:pt x="6491933" y="76200"/>
                </a:cubicBezTo>
                <a:cubicBezTo>
                  <a:pt x="6360861" y="85103"/>
                  <a:pt x="6115288" y="83934"/>
                  <a:pt x="5935482" y="76200"/>
                </a:cubicBezTo>
                <a:cubicBezTo>
                  <a:pt x="5755676" y="68466"/>
                  <a:pt x="5642464" y="78695"/>
                  <a:pt x="5379031" y="76200"/>
                </a:cubicBezTo>
                <a:cubicBezTo>
                  <a:pt x="5115598" y="73705"/>
                  <a:pt x="4968703" y="45885"/>
                  <a:pt x="4610598" y="76200"/>
                </a:cubicBezTo>
                <a:cubicBezTo>
                  <a:pt x="4252493" y="106515"/>
                  <a:pt x="4186992" y="54987"/>
                  <a:pt x="3948155" y="76200"/>
                </a:cubicBezTo>
                <a:cubicBezTo>
                  <a:pt x="3709318" y="97413"/>
                  <a:pt x="3678160" y="59387"/>
                  <a:pt x="3603686" y="76200"/>
                </a:cubicBezTo>
                <a:cubicBezTo>
                  <a:pt x="3529212" y="93013"/>
                  <a:pt x="3203458" y="65955"/>
                  <a:pt x="3047234" y="76200"/>
                </a:cubicBezTo>
                <a:cubicBezTo>
                  <a:pt x="2891010" y="86445"/>
                  <a:pt x="2577597" y="62165"/>
                  <a:pt x="2278801" y="76200"/>
                </a:cubicBezTo>
                <a:cubicBezTo>
                  <a:pt x="1980005" y="90235"/>
                  <a:pt x="2043378" y="67706"/>
                  <a:pt x="1828340" y="76200"/>
                </a:cubicBezTo>
                <a:cubicBezTo>
                  <a:pt x="1613302" y="84694"/>
                  <a:pt x="1286037" y="74958"/>
                  <a:pt x="953917" y="76200"/>
                </a:cubicBezTo>
                <a:cubicBezTo>
                  <a:pt x="621797" y="77442"/>
                  <a:pt x="238122" y="99429"/>
                  <a:pt x="0" y="76200"/>
                </a:cubicBezTo>
                <a:cubicBezTo>
                  <a:pt x="2987" y="52478"/>
                  <a:pt x="-3013" y="28486"/>
                  <a:pt x="0" y="0"/>
                </a:cubicBezTo>
                <a:close/>
              </a:path>
              <a:path w="10599075" h="76200" stroke="0" extrusionOk="0">
                <a:moveTo>
                  <a:pt x="0" y="0"/>
                </a:moveTo>
                <a:cubicBezTo>
                  <a:pt x="178029" y="17187"/>
                  <a:pt x="343745" y="-1378"/>
                  <a:pt x="556451" y="0"/>
                </a:cubicBezTo>
                <a:cubicBezTo>
                  <a:pt x="769157" y="1378"/>
                  <a:pt x="780463" y="-4436"/>
                  <a:pt x="900921" y="0"/>
                </a:cubicBezTo>
                <a:cubicBezTo>
                  <a:pt x="1021379" y="4436"/>
                  <a:pt x="1368486" y="-34480"/>
                  <a:pt x="1775345" y="0"/>
                </a:cubicBezTo>
                <a:cubicBezTo>
                  <a:pt x="2182204" y="34480"/>
                  <a:pt x="2084392" y="-21869"/>
                  <a:pt x="2331796" y="0"/>
                </a:cubicBezTo>
                <a:cubicBezTo>
                  <a:pt x="2579200" y="21869"/>
                  <a:pt x="2669423" y="-24770"/>
                  <a:pt x="2888248" y="0"/>
                </a:cubicBezTo>
                <a:cubicBezTo>
                  <a:pt x="3107073" y="24770"/>
                  <a:pt x="3583664" y="27360"/>
                  <a:pt x="3762672" y="0"/>
                </a:cubicBezTo>
                <a:cubicBezTo>
                  <a:pt x="3941680" y="-27360"/>
                  <a:pt x="3995623" y="15628"/>
                  <a:pt x="4213132" y="0"/>
                </a:cubicBezTo>
                <a:cubicBezTo>
                  <a:pt x="4430641" y="-15628"/>
                  <a:pt x="4832040" y="-15953"/>
                  <a:pt x="5087556" y="0"/>
                </a:cubicBezTo>
                <a:cubicBezTo>
                  <a:pt x="5343072" y="15953"/>
                  <a:pt x="5756718" y="4296"/>
                  <a:pt x="5961980" y="0"/>
                </a:cubicBezTo>
                <a:cubicBezTo>
                  <a:pt x="6167242" y="-4296"/>
                  <a:pt x="6334604" y="-29961"/>
                  <a:pt x="6624422" y="0"/>
                </a:cubicBezTo>
                <a:cubicBezTo>
                  <a:pt x="6914240" y="29961"/>
                  <a:pt x="7236359" y="24041"/>
                  <a:pt x="7498846" y="0"/>
                </a:cubicBezTo>
                <a:cubicBezTo>
                  <a:pt x="7761333" y="-24041"/>
                  <a:pt x="7925208" y="23914"/>
                  <a:pt x="8055297" y="0"/>
                </a:cubicBezTo>
                <a:cubicBezTo>
                  <a:pt x="8185386" y="-23914"/>
                  <a:pt x="8381704" y="20104"/>
                  <a:pt x="8611748" y="0"/>
                </a:cubicBezTo>
                <a:cubicBezTo>
                  <a:pt x="8841792" y="-20104"/>
                  <a:pt x="9014974" y="33748"/>
                  <a:pt x="9380181" y="0"/>
                </a:cubicBezTo>
                <a:cubicBezTo>
                  <a:pt x="9745388" y="-33748"/>
                  <a:pt x="9804667" y="7900"/>
                  <a:pt x="9936633" y="0"/>
                </a:cubicBezTo>
                <a:cubicBezTo>
                  <a:pt x="10068599" y="-7900"/>
                  <a:pt x="10365403" y="24897"/>
                  <a:pt x="10599075" y="0"/>
                </a:cubicBezTo>
                <a:cubicBezTo>
                  <a:pt x="10599125" y="17695"/>
                  <a:pt x="10595416" y="58584"/>
                  <a:pt x="10599075" y="76200"/>
                </a:cubicBezTo>
                <a:cubicBezTo>
                  <a:pt x="10378273" y="44092"/>
                  <a:pt x="10068974" y="111815"/>
                  <a:pt x="9830642" y="76200"/>
                </a:cubicBezTo>
                <a:cubicBezTo>
                  <a:pt x="9592310" y="40585"/>
                  <a:pt x="9646271" y="92894"/>
                  <a:pt x="9486172" y="76200"/>
                </a:cubicBezTo>
                <a:cubicBezTo>
                  <a:pt x="9326073" y="59507"/>
                  <a:pt x="9135235" y="56236"/>
                  <a:pt x="9035711" y="76200"/>
                </a:cubicBezTo>
                <a:cubicBezTo>
                  <a:pt x="8936187" y="96164"/>
                  <a:pt x="8467174" y="61326"/>
                  <a:pt x="8161288" y="76200"/>
                </a:cubicBezTo>
                <a:cubicBezTo>
                  <a:pt x="7855402" y="91074"/>
                  <a:pt x="7750511" y="87259"/>
                  <a:pt x="7498846" y="76200"/>
                </a:cubicBezTo>
                <a:cubicBezTo>
                  <a:pt x="7247181" y="65141"/>
                  <a:pt x="7145638" y="65651"/>
                  <a:pt x="7048385" y="76200"/>
                </a:cubicBezTo>
                <a:cubicBezTo>
                  <a:pt x="6951132" y="86749"/>
                  <a:pt x="6637730" y="83963"/>
                  <a:pt x="6385943" y="76200"/>
                </a:cubicBezTo>
                <a:cubicBezTo>
                  <a:pt x="6134156" y="68437"/>
                  <a:pt x="6111587" y="67604"/>
                  <a:pt x="6041473" y="76200"/>
                </a:cubicBezTo>
                <a:cubicBezTo>
                  <a:pt x="5971359" y="84797"/>
                  <a:pt x="5850539" y="90826"/>
                  <a:pt x="5697003" y="76200"/>
                </a:cubicBezTo>
                <a:cubicBezTo>
                  <a:pt x="5543467" y="61575"/>
                  <a:pt x="5183901" y="106126"/>
                  <a:pt x="5034561" y="76200"/>
                </a:cubicBezTo>
                <a:cubicBezTo>
                  <a:pt x="4885221" y="46274"/>
                  <a:pt x="4714965" y="66025"/>
                  <a:pt x="4584100" y="76200"/>
                </a:cubicBezTo>
                <a:cubicBezTo>
                  <a:pt x="4453235" y="86375"/>
                  <a:pt x="4176402" y="86961"/>
                  <a:pt x="3815667" y="76200"/>
                </a:cubicBezTo>
                <a:cubicBezTo>
                  <a:pt x="3454932" y="65439"/>
                  <a:pt x="3523957" y="79525"/>
                  <a:pt x="3365206" y="76200"/>
                </a:cubicBezTo>
                <a:cubicBezTo>
                  <a:pt x="3206455" y="72875"/>
                  <a:pt x="2918750" y="57585"/>
                  <a:pt x="2596773" y="76200"/>
                </a:cubicBezTo>
                <a:cubicBezTo>
                  <a:pt x="2274796" y="94815"/>
                  <a:pt x="2408481" y="93274"/>
                  <a:pt x="2252303" y="76200"/>
                </a:cubicBezTo>
                <a:cubicBezTo>
                  <a:pt x="2096125" y="59127"/>
                  <a:pt x="1829991" y="75781"/>
                  <a:pt x="1483871" y="76200"/>
                </a:cubicBezTo>
                <a:cubicBezTo>
                  <a:pt x="1137751" y="76619"/>
                  <a:pt x="1146230" y="75251"/>
                  <a:pt x="1033410" y="76200"/>
                </a:cubicBezTo>
                <a:cubicBezTo>
                  <a:pt x="920590" y="77149"/>
                  <a:pt x="860348" y="74255"/>
                  <a:pt x="688940" y="76200"/>
                </a:cubicBezTo>
                <a:cubicBezTo>
                  <a:pt x="517532" y="78146"/>
                  <a:pt x="164807" y="58367"/>
                  <a:pt x="0" y="76200"/>
                </a:cubicBezTo>
                <a:cubicBezTo>
                  <a:pt x="-1729" y="53108"/>
                  <a:pt x="3466" y="33480"/>
                  <a:pt x="0" y="0"/>
                </a:cubicBez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  <a:miter lim="800000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7E59C4-7EF6-83C3-9984-20B12FF0E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Parent/Player Important Information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46202C8-04F3-F360-6D3F-2B33F48CDF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4" y="1767088"/>
            <a:ext cx="10210799" cy="480826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/>
              <a:t>Parent/Player workday is scheduled for January 28</a:t>
            </a:r>
            <a:r>
              <a:rPr lang="en-US" sz="2800" baseline="30000" dirty="0"/>
              <a:t>th</a:t>
            </a:r>
            <a:r>
              <a:rPr lang="en-US" sz="2800" dirty="0"/>
              <a:t> or February 11</a:t>
            </a:r>
            <a:r>
              <a:rPr lang="en-US" sz="2800" baseline="30000" dirty="0"/>
              <a:t>th</a:t>
            </a:r>
            <a:r>
              <a:rPr lang="en-US" sz="2800" dirty="0"/>
              <a:t>, pending weather.</a:t>
            </a:r>
          </a:p>
          <a:p>
            <a:pPr marL="575945" lvl="1"/>
            <a:r>
              <a:rPr lang="en-US" sz="2400" dirty="0"/>
              <a:t>Power washers are needed</a:t>
            </a:r>
          </a:p>
          <a:p>
            <a:pPr marL="575945" lvl="1"/>
            <a:r>
              <a:rPr lang="en-US" sz="2400" dirty="0"/>
              <a:t>Cage Lights and Nets</a:t>
            </a:r>
          </a:p>
          <a:p>
            <a:pPr marL="575945" lvl="1"/>
            <a:r>
              <a:rPr lang="en-US" sz="2400" dirty="0"/>
              <a:t>Load Concessions</a:t>
            </a:r>
          </a:p>
          <a:p>
            <a:r>
              <a:rPr lang="en-US" sz="2800" dirty="0"/>
              <a:t>Team pictures are still TBD</a:t>
            </a:r>
          </a:p>
          <a:p>
            <a:pPr marL="575945" lvl="1"/>
            <a:r>
              <a:rPr lang="en-US" sz="2400" dirty="0"/>
              <a:t>Senior Banner Photos will be Thursday Jan. 25</a:t>
            </a:r>
            <a:r>
              <a:rPr lang="en-US" sz="2400" baseline="30000" dirty="0"/>
              <a:t>th</a:t>
            </a:r>
            <a:r>
              <a:rPr lang="en-US" sz="2400" dirty="0"/>
              <a:t> at 5:30 pm at Rhonda Floyd Photography (This will include Media day as well)</a:t>
            </a:r>
          </a:p>
          <a:p>
            <a:r>
              <a:rPr lang="en-US" sz="2800" dirty="0"/>
              <a:t>Concession stand duty – TWO options</a:t>
            </a:r>
          </a:p>
          <a:p>
            <a:pPr marL="575945" lvl="1"/>
            <a:r>
              <a:rPr lang="en-US" sz="2400" dirty="0"/>
              <a:t>Signup for two shifts</a:t>
            </a:r>
          </a:p>
          <a:p>
            <a:pPr marL="575945" lvl="1"/>
            <a:r>
              <a:rPr lang="en-US" sz="2400" dirty="0"/>
              <a:t>Buyout to pay for a volunteer (75$)</a:t>
            </a:r>
          </a:p>
          <a:p>
            <a:pPr marL="301625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6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9D6D7-B0D1-C46B-4590-E2C73393C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Parent/Player Important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020F6-4899-A145-3F70-BAA345808A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34507" y="2080525"/>
            <a:ext cx="5096060" cy="4267200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endParaRPr lang="en-US" sz="3600"/>
          </a:p>
          <a:p>
            <a:pPr marL="575945" lvl="1">
              <a:buFont typeface="Consolas" pitchFamily="34" charset="0"/>
              <a:buChar char="–"/>
            </a:pPr>
            <a:r>
              <a:rPr lang="en-US" sz="3200"/>
              <a:t>Freshman </a:t>
            </a:r>
          </a:p>
          <a:p>
            <a:pPr marL="804545" lvl="2"/>
            <a:r>
              <a:rPr lang="en-US" sz="2800"/>
              <a:t>bring 3 bottles of SHOUT</a:t>
            </a:r>
          </a:p>
          <a:p>
            <a:pPr marL="804545" lvl="2"/>
            <a:r>
              <a:rPr lang="en-US" sz="2800"/>
              <a:t>24 pack soda and 18 pack 20 oz. Gatorade/Powerade</a:t>
            </a:r>
          </a:p>
          <a:p>
            <a:pPr marL="575945" lvl="1">
              <a:buFont typeface="Consolas" pitchFamily="34" charset="0"/>
              <a:buChar char="–"/>
            </a:pPr>
            <a:endParaRPr lang="en-US" sz="3200"/>
          </a:p>
          <a:p>
            <a:pPr marL="575945" lvl="1">
              <a:buFont typeface="Consolas" pitchFamily="34" charset="0"/>
              <a:buChar char="–"/>
            </a:pPr>
            <a:r>
              <a:rPr lang="en-US" sz="3200"/>
              <a:t>Juniors  </a:t>
            </a:r>
          </a:p>
          <a:p>
            <a:pPr marL="804545" lvl="2"/>
            <a:r>
              <a:rPr lang="en-US" sz="3000"/>
              <a:t>one box of powder oxy clean</a:t>
            </a:r>
          </a:p>
          <a:p>
            <a:pPr marL="804545" lvl="2"/>
            <a:r>
              <a:rPr lang="en-US" sz="3000"/>
              <a:t>1 box individually packaged chocolate candy (18+ count)</a:t>
            </a:r>
          </a:p>
          <a:p>
            <a:pPr marL="804545" lvl="2"/>
            <a:r>
              <a:rPr lang="en-US" sz="3000"/>
              <a:t>1 box assorted chips</a:t>
            </a:r>
          </a:p>
          <a:p>
            <a:pPr marL="575945" lvl="1">
              <a:buFont typeface="Consolas" pitchFamily="34" charset="0"/>
              <a:buChar char="–"/>
            </a:pPr>
            <a:endParaRPr lang="en-US" sz="1900"/>
          </a:p>
          <a:p>
            <a:pPr marL="0" indent="0">
              <a:buNone/>
            </a:pPr>
            <a:endParaRPr lang="en-US" sz="230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EC1835C-486A-51A8-10E9-51610D5504F1}"/>
              </a:ext>
            </a:extLst>
          </p:cNvPr>
          <p:cNvSpPr/>
          <p:nvPr/>
        </p:nvSpPr>
        <p:spPr>
          <a:xfrm>
            <a:off x="1568485" y="1492102"/>
            <a:ext cx="10599075" cy="76200"/>
          </a:xfrm>
          <a:custGeom>
            <a:avLst/>
            <a:gdLst>
              <a:gd name="connsiteX0" fmla="*/ 0 w 10599075"/>
              <a:gd name="connsiteY0" fmla="*/ 0 h 76200"/>
              <a:gd name="connsiteX1" fmla="*/ 450461 w 10599075"/>
              <a:gd name="connsiteY1" fmla="*/ 0 h 76200"/>
              <a:gd name="connsiteX2" fmla="*/ 1112903 w 10599075"/>
              <a:gd name="connsiteY2" fmla="*/ 0 h 76200"/>
              <a:gd name="connsiteX3" fmla="*/ 1881336 w 10599075"/>
              <a:gd name="connsiteY3" fmla="*/ 0 h 76200"/>
              <a:gd name="connsiteX4" fmla="*/ 2225806 w 10599075"/>
              <a:gd name="connsiteY4" fmla="*/ 0 h 76200"/>
              <a:gd name="connsiteX5" fmla="*/ 2570276 w 10599075"/>
              <a:gd name="connsiteY5" fmla="*/ 0 h 76200"/>
              <a:gd name="connsiteX6" fmla="*/ 3444699 w 10599075"/>
              <a:gd name="connsiteY6" fmla="*/ 0 h 76200"/>
              <a:gd name="connsiteX7" fmla="*/ 4107142 w 10599075"/>
              <a:gd name="connsiteY7" fmla="*/ 0 h 76200"/>
              <a:gd name="connsiteX8" fmla="*/ 4451612 w 10599075"/>
              <a:gd name="connsiteY8" fmla="*/ 0 h 76200"/>
              <a:gd name="connsiteX9" fmla="*/ 5114054 w 10599075"/>
              <a:gd name="connsiteY9" fmla="*/ 0 h 76200"/>
              <a:gd name="connsiteX10" fmla="*/ 5988477 w 10599075"/>
              <a:gd name="connsiteY10" fmla="*/ 0 h 76200"/>
              <a:gd name="connsiteX11" fmla="*/ 6544929 w 10599075"/>
              <a:gd name="connsiteY11" fmla="*/ 0 h 76200"/>
              <a:gd name="connsiteX12" fmla="*/ 7101380 w 10599075"/>
              <a:gd name="connsiteY12" fmla="*/ 0 h 76200"/>
              <a:gd name="connsiteX13" fmla="*/ 7763822 w 10599075"/>
              <a:gd name="connsiteY13" fmla="*/ 0 h 76200"/>
              <a:gd name="connsiteX14" fmla="*/ 8532255 w 10599075"/>
              <a:gd name="connsiteY14" fmla="*/ 0 h 76200"/>
              <a:gd name="connsiteX15" fmla="*/ 9300688 w 10599075"/>
              <a:gd name="connsiteY15" fmla="*/ 0 h 76200"/>
              <a:gd name="connsiteX16" fmla="*/ 10599075 w 10599075"/>
              <a:gd name="connsiteY16" fmla="*/ 0 h 76200"/>
              <a:gd name="connsiteX17" fmla="*/ 10599075 w 10599075"/>
              <a:gd name="connsiteY17" fmla="*/ 76200 h 76200"/>
              <a:gd name="connsiteX18" fmla="*/ 10148614 w 10599075"/>
              <a:gd name="connsiteY18" fmla="*/ 76200 h 76200"/>
              <a:gd name="connsiteX19" fmla="*/ 9274191 w 10599075"/>
              <a:gd name="connsiteY19" fmla="*/ 76200 h 76200"/>
              <a:gd name="connsiteX20" fmla="*/ 8611748 w 10599075"/>
              <a:gd name="connsiteY20" fmla="*/ 76200 h 76200"/>
              <a:gd name="connsiteX21" fmla="*/ 8267279 w 10599075"/>
              <a:gd name="connsiteY21" fmla="*/ 76200 h 76200"/>
              <a:gd name="connsiteX22" fmla="*/ 7604836 w 10599075"/>
              <a:gd name="connsiteY22" fmla="*/ 76200 h 76200"/>
              <a:gd name="connsiteX23" fmla="*/ 7048385 w 10599075"/>
              <a:gd name="connsiteY23" fmla="*/ 76200 h 76200"/>
              <a:gd name="connsiteX24" fmla="*/ 6491933 w 10599075"/>
              <a:gd name="connsiteY24" fmla="*/ 76200 h 76200"/>
              <a:gd name="connsiteX25" fmla="*/ 5935482 w 10599075"/>
              <a:gd name="connsiteY25" fmla="*/ 76200 h 76200"/>
              <a:gd name="connsiteX26" fmla="*/ 5379031 w 10599075"/>
              <a:gd name="connsiteY26" fmla="*/ 76200 h 76200"/>
              <a:gd name="connsiteX27" fmla="*/ 4610598 w 10599075"/>
              <a:gd name="connsiteY27" fmla="*/ 76200 h 76200"/>
              <a:gd name="connsiteX28" fmla="*/ 3948155 w 10599075"/>
              <a:gd name="connsiteY28" fmla="*/ 76200 h 76200"/>
              <a:gd name="connsiteX29" fmla="*/ 3603686 w 10599075"/>
              <a:gd name="connsiteY29" fmla="*/ 76200 h 76200"/>
              <a:gd name="connsiteX30" fmla="*/ 3047234 w 10599075"/>
              <a:gd name="connsiteY30" fmla="*/ 76200 h 76200"/>
              <a:gd name="connsiteX31" fmla="*/ 2278801 w 10599075"/>
              <a:gd name="connsiteY31" fmla="*/ 76200 h 76200"/>
              <a:gd name="connsiteX32" fmla="*/ 1828340 w 10599075"/>
              <a:gd name="connsiteY32" fmla="*/ 76200 h 76200"/>
              <a:gd name="connsiteX33" fmla="*/ 953917 w 10599075"/>
              <a:gd name="connsiteY33" fmla="*/ 76200 h 76200"/>
              <a:gd name="connsiteX34" fmla="*/ 0 w 10599075"/>
              <a:gd name="connsiteY34" fmla="*/ 76200 h 76200"/>
              <a:gd name="connsiteX35" fmla="*/ 0 w 10599075"/>
              <a:gd name="connsiteY35" fmla="*/ 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99075" h="76200" fill="none" extrusionOk="0">
                <a:moveTo>
                  <a:pt x="0" y="0"/>
                </a:moveTo>
                <a:cubicBezTo>
                  <a:pt x="123385" y="11877"/>
                  <a:pt x="242553" y="11308"/>
                  <a:pt x="450461" y="0"/>
                </a:cubicBezTo>
                <a:cubicBezTo>
                  <a:pt x="658369" y="-11308"/>
                  <a:pt x="915986" y="-8716"/>
                  <a:pt x="1112903" y="0"/>
                </a:cubicBezTo>
                <a:cubicBezTo>
                  <a:pt x="1309820" y="8716"/>
                  <a:pt x="1678148" y="-3623"/>
                  <a:pt x="1881336" y="0"/>
                </a:cubicBezTo>
                <a:cubicBezTo>
                  <a:pt x="2084524" y="3623"/>
                  <a:pt x="2145655" y="7595"/>
                  <a:pt x="2225806" y="0"/>
                </a:cubicBezTo>
                <a:cubicBezTo>
                  <a:pt x="2305957" y="-7595"/>
                  <a:pt x="2433826" y="-3090"/>
                  <a:pt x="2570276" y="0"/>
                </a:cubicBezTo>
                <a:cubicBezTo>
                  <a:pt x="2706726" y="3090"/>
                  <a:pt x="3020904" y="-16435"/>
                  <a:pt x="3444699" y="0"/>
                </a:cubicBezTo>
                <a:cubicBezTo>
                  <a:pt x="3868494" y="16435"/>
                  <a:pt x="3922679" y="-26921"/>
                  <a:pt x="4107142" y="0"/>
                </a:cubicBezTo>
                <a:cubicBezTo>
                  <a:pt x="4291605" y="26921"/>
                  <a:pt x="4306154" y="-6478"/>
                  <a:pt x="4451612" y="0"/>
                </a:cubicBezTo>
                <a:cubicBezTo>
                  <a:pt x="4597070" y="6478"/>
                  <a:pt x="4865160" y="25044"/>
                  <a:pt x="5114054" y="0"/>
                </a:cubicBezTo>
                <a:cubicBezTo>
                  <a:pt x="5362948" y="-25044"/>
                  <a:pt x="5787618" y="-5449"/>
                  <a:pt x="5988477" y="0"/>
                </a:cubicBezTo>
                <a:cubicBezTo>
                  <a:pt x="6189336" y="5449"/>
                  <a:pt x="6342855" y="-21877"/>
                  <a:pt x="6544929" y="0"/>
                </a:cubicBezTo>
                <a:cubicBezTo>
                  <a:pt x="6747003" y="21877"/>
                  <a:pt x="6825922" y="16921"/>
                  <a:pt x="7101380" y="0"/>
                </a:cubicBezTo>
                <a:cubicBezTo>
                  <a:pt x="7376838" y="-16921"/>
                  <a:pt x="7631276" y="-3430"/>
                  <a:pt x="7763822" y="0"/>
                </a:cubicBezTo>
                <a:cubicBezTo>
                  <a:pt x="7896368" y="3430"/>
                  <a:pt x="8152523" y="29495"/>
                  <a:pt x="8532255" y="0"/>
                </a:cubicBezTo>
                <a:cubicBezTo>
                  <a:pt x="8911987" y="-29495"/>
                  <a:pt x="8943193" y="36642"/>
                  <a:pt x="9300688" y="0"/>
                </a:cubicBezTo>
                <a:cubicBezTo>
                  <a:pt x="9658183" y="-36642"/>
                  <a:pt x="9967008" y="17268"/>
                  <a:pt x="10599075" y="0"/>
                </a:cubicBezTo>
                <a:cubicBezTo>
                  <a:pt x="10602007" y="31770"/>
                  <a:pt x="10602461" y="52438"/>
                  <a:pt x="10599075" y="76200"/>
                </a:cubicBezTo>
                <a:cubicBezTo>
                  <a:pt x="10399376" y="70265"/>
                  <a:pt x="10302770" y="98617"/>
                  <a:pt x="10148614" y="76200"/>
                </a:cubicBezTo>
                <a:cubicBezTo>
                  <a:pt x="9994458" y="53783"/>
                  <a:pt x="9454605" y="43789"/>
                  <a:pt x="9274191" y="76200"/>
                </a:cubicBezTo>
                <a:cubicBezTo>
                  <a:pt x="9093777" y="108611"/>
                  <a:pt x="8810098" y="82408"/>
                  <a:pt x="8611748" y="76200"/>
                </a:cubicBezTo>
                <a:cubicBezTo>
                  <a:pt x="8413398" y="69992"/>
                  <a:pt x="8434098" y="76572"/>
                  <a:pt x="8267279" y="76200"/>
                </a:cubicBezTo>
                <a:cubicBezTo>
                  <a:pt x="8100460" y="75828"/>
                  <a:pt x="7839554" y="50927"/>
                  <a:pt x="7604836" y="76200"/>
                </a:cubicBezTo>
                <a:cubicBezTo>
                  <a:pt x="7370118" y="101473"/>
                  <a:pt x="7165987" y="83371"/>
                  <a:pt x="7048385" y="76200"/>
                </a:cubicBezTo>
                <a:cubicBezTo>
                  <a:pt x="6930783" y="69029"/>
                  <a:pt x="6623005" y="67297"/>
                  <a:pt x="6491933" y="76200"/>
                </a:cubicBezTo>
                <a:cubicBezTo>
                  <a:pt x="6360861" y="85103"/>
                  <a:pt x="6115288" y="83934"/>
                  <a:pt x="5935482" y="76200"/>
                </a:cubicBezTo>
                <a:cubicBezTo>
                  <a:pt x="5755676" y="68466"/>
                  <a:pt x="5642464" y="78695"/>
                  <a:pt x="5379031" y="76200"/>
                </a:cubicBezTo>
                <a:cubicBezTo>
                  <a:pt x="5115598" y="73705"/>
                  <a:pt x="4968703" y="45885"/>
                  <a:pt x="4610598" y="76200"/>
                </a:cubicBezTo>
                <a:cubicBezTo>
                  <a:pt x="4252493" y="106515"/>
                  <a:pt x="4186992" y="54987"/>
                  <a:pt x="3948155" y="76200"/>
                </a:cubicBezTo>
                <a:cubicBezTo>
                  <a:pt x="3709318" y="97413"/>
                  <a:pt x="3678160" y="59387"/>
                  <a:pt x="3603686" y="76200"/>
                </a:cubicBezTo>
                <a:cubicBezTo>
                  <a:pt x="3529212" y="93013"/>
                  <a:pt x="3203458" y="65955"/>
                  <a:pt x="3047234" y="76200"/>
                </a:cubicBezTo>
                <a:cubicBezTo>
                  <a:pt x="2891010" y="86445"/>
                  <a:pt x="2577597" y="62165"/>
                  <a:pt x="2278801" y="76200"/>
                </a:cubicBezTo>
                <a:cubicBezTo>
                  <a:pt x="1980005" y="90235"/>
                  <a:pt x="2043378" y="67706"/>
                  <a:pt x="1828340" y="76200"/>
                </a:cubicBezTo>
                <a:cubicBezTo>
                  <a:pt x="1613302" y="84694"/>
                  <a:pt x="1286037" y="74958"/>
                  <a:pt x="953917" y="76200"/>
                </a:cubicBezTo>
                <a:cubicBezTo>
                  <a:pt x="621797" y="77442"/>
                  <a:pt x="238122" y="99429"/>
                  <a:pt x="0" y="76200"/>
                </a:cubicBezTo>
                <a:cubicBezTo>
                  <a:pt x="2987" y="52478"/>
                  <a:pt x="-3013" y="28486"/>
                  <a:pt x="0" y="0"/>
                </a:cubicBezTo>
                <a:close/>
              </a:path>
              <a:path w="10599075" h="76200" stroke="0" extrusionOk="0">
                <a:moveTo>
                  <a:pt x="0" y="0"/>
                </a:moveTo>
                <a:cubicBezTo>
                  <a:pt x="178029" y="17187"/>
                  <a:pt x="343745" y="-1378"/>
                  <a:pt x="556451" y="0"/>
                </a:cubicBezTo>
                <a:cubicBezTo>
                  <a:pt x="769157" y="1378"/>
                  <a:pt x="780463" y="-4436"/>
                  <a:pt x="900921" y="0"/>
                </a:cubicBezTo>
                <a:cubicBezTo>
                  <a:pt x="1021379" y="4436"/>
                  <a:pt x="1368486" y="-34480"/>
                  <a:pt x="1775345" y="0"/>
                </a:cubicBezTo>
                <a:cubicBezTo>
                  <a:pt x="2182204" y="34480"/>
                  <a:pt x="2084392" y="-21869"/>
                  <a:pt x="2331796" y="0"/>
                </a:cubicBezTo>
                <a:cubicBezTo>
                  <a:pt x="2579200" y="21869"/>
                  <a:pt x="2669423" y="-24770"/>
                  <a:pt x="2888248" y="0"/>
                </a:cubicBezTo>
                <a:cubicBezTo>
                  <a:pt x="3107073" y="24770"/>
                  <a:pt x="3583664" y="27360"/>
                  <a:pt x="3762672" y="0"/>
                </a:cubicBezTo>
                <a:cubicBezTo>
                  <a:pt x="3941680" y="-27360"/>
                  <a:pt x="3995623" y="15628"/>
                  <a:pt x="4213132" y="0"/>
                </a:cubicBezTo>
                <a:cubicBezTo>
                  <a:pt x="4430641" y="-15628"/>
                  <a:pt x="4832040" y="-15953"/>
                  <a:pt x="5087556" y="0"/>
                </a:cubicBezTo>
                <a:cubicBezTo>
                  <a:pt x="5343072" y="15953"/>
                  <a:pt x="5756718" y="4296"/>
                  <a:pt x="5961980" y="0"/>
                </a:cubicBezTo>
                <a:cubicBezTo>
                  <a:pt x="6167242" y="-4296"/>
                  <a:pt x="6334604" y="-29961"/>
                  <a:pt x="6624422" y="0"/>
                </a:cubicBezTo>
                <a:cubicBezTo>
                  <a:pt x="6914240" y="29961"/>
                  <a:pt x="7236359" y="24041"/>
                  <a:pt x="7498846" y="0"/>
                </a:cubicBezTo>
                <a:cubicBezTo>
                  <a:pt x="7761333" y="-24041"/>
                  <a:pt x="7925208" y="23914"/>
                  <a:pt x="8055297" y="0"/>
                </a:cubicBezTo>
                <a:cubicBezTo>
                  <a:pt x="8185386" y="-23914"/>
                  <a:pt x="8381704" y="20104"/>
                  <a:pt x="8611748" y="0"/>
                </a:cubicBezTo>
                <a:cubicBezTo>
                  <a:pt x="8841792" y="-20104"/>
                  <a:pt x="9014974" y="33748"/>
                  <a:pt x="9380181" y="0"/>
                </a:cubicBezTo>
                <a:cubicBezTo>
                  <a:pt x="9745388" y="-33748"/>
                  <a:pt x="9804667" y="7900"/>
                  <a:pt x="9936633" y="0"/>
                </a:cubicBezTo>
                <a:cubicBezTo>
                  <a:pt x="10068599" y="-7900"/>
                  <a:pt x="10365403" y="24897"/>
                  <a:pt x="10599075" y="0"/>
                </a:cubicBezTo>
                <a:cubicBezTo>
                  <a:pt x="10599125" y="17695"/>
                  <a:pt x="10595416" y="58584"/>
                  <a:pt x="10599075" y="76200"/>
                </a:cubicBezTo>
                <a:cubicBezTo>
                  <a:pt x="10378273" y="44092"/>
                  <a:pt x="10068974" y="111815"/>
                  <a:pt x="9830642" y="76200"/>
                </a:cubicBezTo>
                <a:cubicBezTo>
                  <a:pt x="9592310" y="40585"/>
                  <a:pt x="9646271" y="92894"/>
                  <a:pt x="9486172" y="76200"/>
                </a:cubicBezTo>
                <a:cubicBezTo>
                  <a:pt x="9326073" y="59507"/>
                  <a:pt x="9135235" y="56236"/>
                  <a:pt x="9035711" y="76200"/>
                </a:cubicBezTo>
                <a:cubicBezTo>
                  <a:pt x="8936187" y="96164"/>
                  <a:pt x="8467174" y="61326"/>
                  <a:pt x="8161288" y="76200"/>
                </a:cubicBezTo>
                <a:cubicBezTo>
                  <a:pt x="7855402" y="91074"/>
                  <a:pt x="7750511" y="87259"/>
                  <a:pt x="7498846" y="76200"/>
                </a:cubicBezTo>
                <a:cubicBezTo>
                  <a:pt x="7247181" y="65141"/>
                  <a:pt x="7145638" y="65651"/>
                  <a:pt x="7048385" y="76200"/>
                </a:cubicBezTo>
                <a:cubicBezTo>
                  <a:pt x="6951132" y="86749"/>
                  <a:pt x="6637730" y="83963"/>
                  <a:pt x="6385943" y="76200"/>
                </a:cubicBezTo>
                <a:cubicBezTo>
                  <a:pt x="6134156" y="68437"/>
                  <a:pt x="6111587" y="67604"/>
                  <a:pt x="6041473" y="76200"/>
                </a:cubicBezTo>
                <a:cubicBezTo>
                  <a:pt x="5971359" y="84797"/>
                  <a:pt x="5850539" y="90826"/>
                  <a:pt x="5697003" y="76200"/>
                </a:cubicBezTo>
                <a:cubicBezTo>
                  <a:pt x="5543467" y="61575"/>
                  <a:pt x="5183901" y="106126"/>
                  <a:pt x="5034561" y="76200"/>
                </a:cubicBezTo>
                <a:cubicBezTo>
                  <a:pt x="4885221" y="46274"/>
                  <a:pt x="4714965" y="66025"/>
                  <a:pt x="4584100" y="76200"/>
                </a:cubicBezTo>
                <a:cubicBezTo>
                  <a:pt x="4453235" y="86375"/>
                  <a:pt x="4176402" y="86961"/>
                  <a:pt x="3815667" y="76200"/>
                </a:cubicBezTo>
                <a:cubicBezTo>
                  <a:pt x="3454932" y="65439"/>
                  <a:pt x="3523957" y="79525"/>
                  <a:pt x="3365206" y="76200"/>
                </a:cubicBezTo>
                <a:cubicBezTo>
                  <a:pt x="3206455" y="72875"/>
                  <a:pt x="2918750" y="57585"/>
                  <a:pt x="2596773" y="76200"/>
                </a:cubicBezTo>
                <a:cubicBezTo>
                  <a:pt x="2274796" y="94815"/>
                  <a:pt x="2408481" y="93274"/>
                  <a:pt x="2252303" y="76200"/>
                </a:cubicBezTo>
                <a:cubicBezTo>
                  <a:pt x="2096125" y="59127"/>
                  <a:pt x="1829991" y="75781"/>
                  <a:pt x="1483871" y="76200"/>
                </a:cubicBezTo>
                <a:cubicBezTo>
                  <a:pt x="1137751" y="76619"/>
                  <a:pt x="1146230" y="75251"/>
                  <a:pt x="1033410" y="76200"/>
                </a:cubicBezTo>
                <a:cubicBezTo>
                  <a:pt x="920590" y="77149"/>
                  <a:pt x="860348" y="74255"/>
                  <a:pt x="688940" y="76200"/>
                </a:cubicBezTo>
                <a:cubicBezTo>
                  <a:pt x="517532" y="78146"/>
                  <a:pt x="164807" y="58367"/>
                  <a:pt x="0" y="76200"/>
                </a:cubicBezTo>
                <a:cubicBezTo>
                  <a:pt x="-1729" y="53108"/>
                  <a:pt x="3466" y="33480"/>
                  <a:pt x="0" y="0"/>
                </a:cubicBez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  <a:miter lim="800000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DB816DD-6225-7DB6-A669-0C509B5AB21A}"/>
              </a:ext>
            </a:extLst>
          </p:cNvPr>
          <p:cNvSpPr txBox="1">
            <a:spLocks/>
          </p:cNvSpPr>
          <p:nvPr/>
        </p:nvSpPr>
        <p:spPr>
          <a:xfrm>
            <a:off x="6259715" y="2095012"/>
            <a:ext cx="5096060" cy="459317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/>
          </a:p>
          <a:p>
            <a:pPr marL="575945" lvl="1">
              <a:buFont typeface="Consolas" pitchFamily="34" charset="0"/>
              <a:buChar char="–"/>
            </a:pPr>
            <a:r>
              <a:rPr lang="en-US" sz="3200"/>
              <a:t>Sophomores</a:t>
            </a:r>
          </a:p>
          <a:p>
            <a:pPr marL="804545" lvl="2"/>
            <a:r>
              <a:rPr lang="en-US" sz="2800"/>
              <a:t>bring 3 bottles of SHOUT</a:t>
            </a:r>
          </a:p>
          <a:p>
            <a:pPr marL="804545" lvl="2"/>
            <a:r>
              <a:rPr lang="en-US" sz="2800"/>
              <a:t>2 boxes of individually packed non-chocolate candy (18+ count)</a:t>
            </a:r>
          </a:p>
          <a:p>
            <a:pPr marL="575945" lvl="1">
              <a:buFont typeface="Consolas" pitchFamily="34" charset="0"/>
              <a:buChar char="–"/>
            </a:pPr>
            <a:endParaRPr lang="en-US" sz="3200"/>
          </a:p>
          <a:p>
            <a:pPr marL="575945" lvl="1">
              <a:buFont typeface="Consolas" pitchFamily="34" charset="0"/>
              <a:buChar char="–"/>
            </a:pPr>
            <a:r>
              <a:rPr lang="en-US" sz="3200"/>
              <a:t> Seniors </a:t>
            </a:r>
          </a:p>
          <a:p>
            <a:pPr marL="804545" lvl="2"/>
            <a:r>
              <a:rPr lang="en-US" sz="2600"/>
              <a:t>one box of powder oxy clean</a:t>
            </a:r>
          </a:p>
          <a:p>
            <a:pPr marL="804545" lvl="2"/>
            <a:r>
              <a:rPr lang="en-US" sz="2800"/>
              <a:t>1 box individually packaged  chocolate candy (18+ count)</a:t>
            </a:r>
          </a:p>
          <a:p>
            <a:pPr marL="804545" lvl="2"/>
            <a:r>
              <a:rPr lang="en-US" sz="2800"/>
              <a:t>1 box assorted chips</a:t>
            </a:r>
            <a:endParaRPr lang="en-US"/>
          </a:p>
          <a:p>
            <a:pPr marL="575945" lvl="1">
              <a:buFont typeface="Consolas" pitchFamily="34" charset="0"/>
              <a:buChar char="–"/>
            </a:pPr>
            <a:endParaRPr lang="en-US" sz="1900"/>
          </a:p>
          <a:p>
            <a:pPr marL="0" indent="0">
              <a:buFont typeface="Arial" pitchFamily="34" charset="0"/>
              <a:buNone/>
            </a:pPr>
            <a:endParaRPr lang="en-US" sz="23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7CA019-13CF-9CAA-AA3F-0CC4269FEBB2}"/>
              </a:ext>
            </a:extLst>
          </p:cNvPr>
          <p:cNvSpPr txBox="1"/>
          <p:nvPr/>
        </p:nvSpPr>
        <p:spPr>
          <a:xfrm>
            <a:off x="1476722" y="1739529"/>
            <a:ext cx="10224427" cy="5493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3300" baseline="0">
                <a:solidFill>
                  <a:srgbClr val="FFFFFF"/>
                </a:solidFill>
                <a:latin typeface="Corbel"/>
              </a:rPr>
              <a:t>Supplies required – Due February 3rd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16108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A84F3F1-4786-97A1-40B1-F58BE53BFA17}"/>
              </a:ext>
            </a:extLst>
          </p:cNvPr>
          <p:cNvSpPr/>
          <p:nvPr/>
        </p:nvSpPr>
        <p:spPr>
          <a:xfrm>
            <a:off x="1568485" y="1492102"/>
            <a:ext cx="10599075" cy="76200"/>
          </a:xfrm>
          <a:custGeom>
            <a:avLst/>
            <a:gdLst>
              <a:gd name="connsiteX0" fmla="*/ 0 w 10599075"/>
              <a:gd name="connsiteY0" fmla="*/ 0 h 76200"/>
              <a:gd name="connsiteX1" fmla="*/ 450461 w 10599075"/>
              <a:gd name="connsiteY1" fmla="*/ 0 h 76200"/>
              <a:gd name="connsiteX2" fmla="*/ 1112903 w 10599075"/>
              <a:gd name="connsiteY2" fmla="*/ 0 h 76200"/>
              <a:gd name="connsiteX3" fmla="*/ 1881336 w 10599075"/>
              <a:gd name="connsiteY3" fmla="*/ 0 h 76200"/>
              <a:gd name="connsiteX4" fmla="*/ 2225806 w 10599075"/>
              <a:gd name="connsiteY4" fmla="*/ 0 h 76200"/>
              <a:gd name="connsiteX5" fmla="*/ 2570276 w 10599075"/>
              <a:gd name="connsiteY5" fmla="*/ 0 h 76200"/>
              <a:gd name="connsiteX6" fmla="*/ 3444699 w 10599075"/>
              <a:gd name="connsiteY6" fmla="*/ 0 h 76200"/>
              <a:gd name="connsiteX7" fmla="*/ 4107142 w 10599075"/>
              <a:gd name="connsiteY7" fmla="*/ 0 h 76200"/>
              <a:gd name="connsiteX8" fmla="*/ 4451612 w 10599075"/>
              <a:gd name="connsiteY8" fmla="*/ 0 h 76200"/>
              <a:gd name="connsiteX9" fmla="*/ 5114054 w 10599075"/>
              <a:gd name="connsiteY9" fmla="*/ 0 h 76200"/>
              <a:gd name="connsiteX10" fmla="*/ 5988477 w 10599075"/>
              <a:gd name="connsiteY10" fmla="*/ 0 h 76200"/>
              <a:gd name="connsiteX11" fmla="*/ 6544929 w 10599075"/>
              <a:gd name="connsiteY11" fmla="*/ 0 h 76200"/>
              <a:gd name="connsiteX12" fmla="*/ 7101380 w 10599075"/>
              <a:gd name="connsiteY12" fmla="*/ 0 h 76200"/>
              <a:gd name="connsiteX13" fmla="*/ 7763822 w 10599075"/>
              <a:gd name="connsiteY13" fmla="*/ 0 h 76200"/>
              <a:gd name="connsiteX14" fmla="*/ 8532255 w 10599075"/>
              <a:gd name="connsiteY14" fmla="*/ 0 h 76200"/>
              <a:gd name="connsiteX15" fmla="*/ 9300688 w 10599075"/>
              <a:gd name="connsiteY15" fmla="*/ 0 h 76200"/>
              <a:gd name="connsiteX16" fmla="*/ 10599075 w 10599075"/>
              <a:gd name="connsiteY16" fmla="*/ 0 h 76200"/>
              <a:gd name="connsiteX17" fmla="*/ 10599075 w 10599075"/>
              <a:gd name="connsiteY17" fmla="*/ 76200 h 76200"/>
              <a:gd name="connsiteX18" fmla="*/ 10148614 w 10599075"/>
              <a:gd name="connsiteY18" fmla="*/ 76200 h 76200"/>
              <a:gd name="connsiteX19" fmla="*/ 9274191 w 10599075"/>
              <a:gd name="connsiteY19" fmla="*/ 76200 h 76200"/>
              <a:gd name="connsiteX20" fmla="*/ 8611748 w 10599075"/>
              <a:gd name="connsiteY20" fmla="*/ 76200 h 76200"/>
              <a:gd name="connsiteX21" fmla="*/ 8267279 w 10599075"/>
              <a:gd name="connsiteY21" fmla="*/ 76200 h 76200"/>
              <a:gd name="connsiteX22" fmla="*/ 7604836 w 10599075"/>
              <a:gd name="connsiteY22" fmla="*/ 76200 h 76200"/>
              <a:gd name="connsiteX23" fmla="*/ 7048385 w 10599075"/>
              <a:gd name="connsiteY23" fmla="*/ 76200 h 76200"/>
              <a:gd name="connsiteX24" fmla="*/ 6491933 w 10599075"/>
              <a:gd name="connsiteY24" fmla="*/ 76200 h 76200"/>
              <a:gd name="connsiteX25" fmla="*/ 5935482 w 10599075"/>
              <a:gd name="connsiteY25" fmla="*/ 76200 h 76200"/>
              <a:gd name="connsiteX26" fmla="*/ 5379031 w 10599075"/>
              <a:gd name="connsiteY26" fmla="*/ 76200 h 76200"/>
              <a:gd name="connsiteX27" fmla="*/ 4610598 w 10599075"/>
              <a:gd name="connsiteY27" fmla="*/ 76200 h 76200"/>
              <a:gd name="connsiteX28" fmla="*/ 3948155 w 10599075"/>
              <a:gd name="connsiteY28" fmla="*/ 76200 h 76200"/>
              <a:gd name="connsiteX29" fmla="*/ 3603686 w 10599075"/>
              <a:gd name="connsiteY29" fmla="*/ 76200 h 76200"/>
              <a:gd name="connsiteX30" fmla="*/ 3047234 w 10599075"/>
              <a:gd name="connsiteY30" fmla="*/ 76200 h 76200"/>
              <a:gd name="connsiteX31" fmla="*/ 2278801 w 10599075"/>
              <a:gd name="connsiteY31" fmla="*/ 76200 h 76200"/>
              <a:gd name="connsiteX32" fmla="*/ 1828340 w 10599075"/>
              <a:gd name="connsiteY32" fmla="*/ 76200 h 76200"/>
              <a:gd name="connsiteX33" fmla="*/ 953917 w 10599075"/>
              <a:gd name="connsiteY33" fmla="*/ 76200 h 76200"/>
              <a:gd name="connsiteX34" fmla="*/ 0 w 10599075"/>
              <a:gd name="connsiteY34" fmla="*/ 76200 h 76200"/>
              <a:gd name="connsiteX35" fmla="*/ 0 w 10599075"/>
              <a:gd name="connsiteY35" fmla="*/ 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99075" h="76200" fill="none" extrusionOk="0">
                <a:moveTo>
                  <a:pt x="0" y="0"/>
                </a:moveTo>
                <a:cubicBezTo>
                  <a:pt x="123385" y="11877"/>
                  <a:pt x="242553" y="11308"/>
                  <a:pt x="450461" y="0"/>
                </a:cubicBezTo>
                <a:cubicBezTo>
                  <a:pt x="658369" y="-11308"/>
                  <a:pt x="915986" y="-8716"/>
                  <a:pt x="1112903" y="0"/>
                </a:cubicBezTo>
                <a:cubicBezTo>
                  <a:pt x="1309820" y="8716"/>
                  <a:pt x="1678148" y="-3623"/>
                  <a:pt x="1881336" y="0"/>
                </a:cubicBezTo>
                <a:cubicBezTo>
                  <a:pt x="2084524" y="3623"/>
                  <a:pt x="2145655" y="7595"/>
                  <a:pt x="2225806" y="0"/>
                </a:cubicBezTo>
                <a:cubicBezTo>
                  <a:pt x="2305957" y="-7595"/>
                  <a:pt x="2433826" y="-3090"/>
                  <a:pt x="2570276" y="0"/>
                </a:cubicBezTo>
                <a:cubicBezTo>
                  <a:pt x="2706726" y="3090"/>
                  <a:pt x="3020904" y="-16435"/>
                  <a:pt x="3444699" y="0"/>
                </a:cubicBezTo>
                <a:cubicBezTo>
                  <a:pt x="3868494" y="16435"/>
                  <a:pt x="3922679" y="-26921"/>
                  <a:pt x="4107142" y="0"/>
                </a:cubicBezTo>
                <a:cubicBezTo>
                  <a:pt x="4291605" y="26921"/>
                  <a:pt x="4306154" y="-6478"/>
                  <a:pt x="4451612" y="0"/>
                </a:cubicBezTo>
                <a:cubicBezTo>
                  <a:pt x="4597070" y="6478"/>
                  <a:pt x="4865160" y="25044"/>
                  <a:pt x="5114054" y="0"/>
                </a:cubicBezTo>
                <a:cubicBezTo>
                  <a:pt x="5362948" y="-25044"/>
                  <a:pt x="5787618" y="-5449"/>
                  <a:pt x="5988477" y="0"/>
                </a:cubicBezTo>
                <a:cubicBezTo>
                  <a:pt x="6189336" y="5449"/>
                  <a:pt x="6342855" y="-21877"/>
                  <a:pt x="6544929" y="0"/>
                </a:cubicBezTo>
                <a:cubicBezTo>
                  <a:pt x="6747003" y="21877"/>
                  <a:pt x="6825922" y="16921"/>
                  <a:pt x="7101380" y="0"/>
                </a:cubicBezTo>
                <a:cubicBezTo>
                  <a:pt x="7376838" y="-16921"/>
                  <a:pt x="7631276" y="-3430"/>
                  <a:pt x="7763822" y="0"/>
                </a:cubicBezTo>
                <a:cubicBezTo>
                  <a:pt x="7896368" y="3430"/>
                  <a:pt x="8152523" y="29495"/>
                  <a:pt x="8532255" y="0"/>
                </a:cubicBezTo>
                <a:cubicBezTo>
                  <a:pt x="8911987" y="-29495"/>
                  <a:pt x="8943193" y="36642"/>
                  <a:pt x="9300688" y="0"/>
                </a:cubicBezTo>
                <a:cubicBezTo>
                  <a:pt x="9658183" y="-36642"/>
                  <a:pt x="9967008" y="17268"/>
                  <a:pt x="10599075" y="0"/>
                </a:cubicBezTo>
                <a:cubicBezTo>
                  <a:pt x="10602007" y="31770"/>
                  <a:pt x="10602461" y="52438"/>
                  <a:pt x="10599075" y="76200"/>
                </a:cubicBezTo>
                <a:cubicBezTo>
                  <a:pt x="10399376" y="70265"/>
                  <a:pt x="10302770" y="98617"/>
                  <a:pt x="10148614" y="76200"/>
                </a:cubicBezTo>
                <a:cubicBezTo>
                  <a:pt x="9994458" y="53783"/>
                  <a:pt x="9454605" y="43789"/>
                  <a:pt x="9274191" y="76200"/>
                </a:cubicBezTo>
                <a:cubicBezTo>
                  <a:pt x="9093777" y="108611"/>
                  <a:pt x="8810098" y="82408"/>
                  <a:pt x="8611748" y="76200"/>
                </a:cubicBezTo>
                <a:cubicBezTo>
                  <a:pt x="8413398" y="69992"/>
                  <a:pt x="8434098" y="76572"/>
                  <a:pt x="8267279" y="76200"/>
                </a:cubicBezTo>
                <a:cubicBezTo>
                  <a:pt x="8100460" y="75828"/>
                  <a:pt x="7839554" y="50927"/>
                  <a:pt x="7604836" y="76200"/>
                </a:cubicBezTo>
                <a:cubicBezTo>
                  <a:pt x="7370118" y="101473"/>
                  <a:pt x="7165987" y="83371"/>
                  <a:pt x="7048385" y="76200"/>
                </a:cubicBezTo>
                <a:cubicBezTo>
                  <a:pt x="6930783" y="69029"/>
                  <a:pt x="6623005" y="67297"/>
                  <a:pt x="6491933" y="76200"/>
                </a:cubicBezTo>
                <a:cubicBezTo>
                  <a:pt x="6360861" y="85103"/>
                  <a:pt x="6115288" y="83934"/>
                  <a:pt x="5935482" y="76200"/>
                </a:cubicBezTo>
                <a:cubicBezTo>
                  <a:pt x="5755676" y="68466"/>
                  <a:pt x="5642464" y="78695"/>
                  <a:pt x="5379031" y="76200"/>
                </a:cubicBezTo>
                <a:cubicBezTo>
                  <a:pt x="5115598" y="73705"/>
                  <a:pt x="4968703" y="45885"/>
                  <a:pt x="4610598" y="76200"/>
                </a:cubicBezTo>
                <a:cubicBezTo>
                  <a:pt x="4252493" y="106515"/>
                  <a:pt x="4186992" y="54987"/>
                  <a:pt x="3948155" y="76200"/>
                </a:cubicBezTo>
                <a:cubicBezTo>
                  <a:pt x="3709318" y="97413"/>
                  <a:pt x="3678160" y="59387"/>
                  <a:pt x="3603686" y="76200"/>
                </a:cubicBezTo>
                <a:cubicBezTo>
                  <a:pt x="3529212" y="93013"/>
                  <a:pt x="3203458" y="65955"/>
                  <a:pt x="3047234" y="76200"/>
                </a:cubicBezTo>
                <a:cubicBezTo>
                  <a:pt x="2891010" y="86445"/>
                  <a:pt x="2577597" y="62165"/>
                  <a:pt x="2278801" y="76200"/>
                </a:cubicBezTo>
                <a:cubicBezTo>
                  <a:pt x="1980005" y="90235"/>
                  <a:pt x="2043378" y="67706"/>
                  <a:pt x="1828340" y="76200"/>
                </a:cubicBezTo>
                <a:cubicBezTo>
                  <a:pt x="1613302" y="84694"/>
                  <a:pt x="1286037" y="74958"/>
                  <a:pt x="953917" y="76200"/>
                </a:cubicBezTo>
                <a:cubicBezTo>
                  <a:pt x="621797" y="77442"/>
                  <a:pt x="238122" y="99429"/>
                  <a:pt x="0" y="76200"/>
                </a:cubicBezTo>
                <a:cubicBezTo>
                  <a:pt x="2987" y="52478"/>
                  <a:pt x="-3013" y="28486"/>
                  <a:pt x="0" y="0"/>
                </a:cubicBezTo>
                <a:close/>
              </a:path>
              <a:path w="10599075" h="76200" stroke="0" extrusionOk="0">
                <a:moveTo>
                  <a:pt x="0" y="0"/>
                </a:moveTo>
                <a:cubicBezTo>
                  <a:pt x="178029" y="17187"/>
                  <a:pt x="343745" y="-1378"/>
                  <a:pt x="556451" y="0"/>
                </a:cubicBezTo>
                <a:cubicBezTo>
                  <a:pt x="769157" y="1378"/>
                  <a:pt x="780463" y="-4436"/>
                  <a:pt x="900921" y="0"/>
                </a:cubicBezTo>
                <a:cubicBezTo>
                  <a:pt x="1021379" y="4436"/>
                  <a:pt x="1368486" y="-34480"/>
                  <a:pt x="1775345" y="0"/>
                </a:cubicBezTo>
                <a:cubicBezTo>
                  <a:pt x="2182204" y="34480"/>
                  <a:pt x="2084392" y="-21869"/>
                  <a:pt x="2331796" y="0"/>
                </a:cubicBezTo>
                <a:cubicBezTo>
                  <a:pt x="2579200" y="21869"/>
                  <a:pt x="2669423" y="-24770"/>
                  <a:pt x="2888248" y="0"/>
                </a:cubicBezTo>
                <a:cubicBezTo>
                  <a:pt x="3107073" y="24770"/>
                  <a:pt x="3583664" y="27360"/>
                  <a:pt x="3762672" y="0"/>
                </a:cubicBezTo>
                <a:cubicBezTo>
                  <a:pt x="3941680" y="-27360"/>
                  <a:pt x="3995623" y="15628"/>
                  <a:pt x="4213132" y="0"/>
                </a:cubicBezTo>
                <a:cubicBezTo>
                  <a:pt x="4430641" y="-15628"/>
                  <a:pt x="4832040" y="-15953"/>
                  <a:pt x="5087556" y="0"/>
                </a:cubicBezTo>
                <a:cubicBezTo>
                  <a:pt x="5343072" y="15953"/>
                  <a:pt x="5756718" y="4296"/>
                  <a:pt x="5961980" y="0"/>
                </a:cubicBezTo>
                <a:cubicBezTo>
                  <a:pt x="6167242" y="-4296"/>
                  <a:pt x="6334604" y="-29961"/>
                  <a:pt x="6624422" y="0"/>
                </a:cubicBezTo>
                <a:cubicBezTo>
                  <a:pt x="6914240" y="29961"/>
                  <a:pt x="7236359" y="24041"/>
                  <a:pt x="7498846" y="0"/>
                </a:cubicBezTo>
                <a:cubicBezTo>
                  <a:pt x="7761333" y="-24041"/>
                  <a:pt x="7925208" y="23914"/>
                  <a:pt x="8055297" y="0"/>
                </a:cubicBezTo>
                <a:cubicBezTo>
                  <a:pt x="8185386" y="-23914"/>
                  <a:pt x="8381704" y="20104"/>
                  <a:pt x="8611748" y="0"/>
                </a:cubicBezTo>
                <a:cubicBezTo>
                  <a:pt x="8841792" y="-20104"/>
                  <a:pt x="9014974" y="33748"/>
                  <a:pt x="9380181" y="0"/>
                </a:cubicBezTo>
                <a:cubicBezTo>
                  <a:pt x="9745388" y="-33748"/>
                  <a:pt x="9804667" y="7900"/>
                  <a:pt x="9936633" y="0"/>
                </a:cubicBezTo>
                <a:cubicBezTo>
                  <a:pt x="10068599" y="-7900"/>
                  <a:pt x="10365403" y="24897"/>
                  <a:pt x="10599075" y="0"/>
                </a:cubicBezTo>
                <a:cubicBezTo>
                  <a:pt x="10599125" y="17695"/>
                  <a:pt x="10595416" y="58584"/>
                  <a:pt x="10599075" y="76200"/>
                </a:cubicBezTo>
                <a:cubicBezTo>
                  <a:pt x="10378273" y="44092"/>
                  <a:pt x="10068974" y="111815"/>
                  <a:pt x="9830642" y="76200"/>
                </a:cubicBezTo>
                <a:cubicBezTo>
                  <a:pt x="9592310" y="40585"/>
                  <a:pt x="9646271" y="92894"/>
                  <a:pt x="9486172" y="76200"/>
                </a:cubicBezTo>
                <a:cubicBezTo>
                  <a:pt x="9326073" y="59507"/>
                  <a:pt x="9135235" y="56236"/>
                  <a:pt x="9035711" y="76200"/>
                </a:cubicBezTo>
                <a:cubicBezTo>
                  <a:pt x="8936187" y="96164"/>
                  <a:pt x="8467174" y="61326"/>
                  <a:pt x="8161288" y="76200"/>
                </a:cubicBezTo>
                <a:cubicBezTo>
                  <a:pt x="7855402" y="91074"/>
                  <a:pt x="7750511" y="87259"/>
                  <a:pt x="7498846" y="76200"/>
                </a:cubicBezTo>
                <a:cubicBezTo>
                  <a:pt x="7247181" y="65141"/>
                  <a:pt x="7145638" y="65651"/>
                  <a:pt x="7048385" y="76200"/>
                </a:cubicBezTo>
                <a:cubicBezTo>
                  <a:pt x="6951132" y="86749"/>
                  <a:pt x="6637730" y="83963"/>
                  <a:pt x="6385943" y="76200"/>
                </a:cubicBezTo>
                <a:cubicBezTo>
                  <a:pt x="6134156" y="68437"/>
                  <a:pt x="6111587" y="67604"/>
                  <a:pt x="6041473" y="76200"/>
                </a:cubicBezTo>
                <a:cubicBezTo>
                  <a:pt x="5971359" y="84797"/>
                  <a:pt x="5850539" y="90826"/>
                  <a:pt x="5697003" y="76200"/>
                </a:cubicBezTo>
                <a:cubicBezTo>
                  <a:pt x="5543467" y="61575"/>
                  <a:pt x="5183901" y="106126"/>
                  <a:pt x="5034561" y="76200"/>
                </a:cubicBezTo>
                <a:cubicBezTo>
                  <a:pt x="4885221" y="46274"/>
                  <a:pt x="4714965" y="66025"/>
                  <a:pt x="4584100" y="76200"/>
                </a:cubicBezTo>
                <a:cubicBezTo>
                  <a:pt x="4453235" y="86375"/>
                  <a:pt x="4176402" y="86961"/>
                  <a:pt x="3815667" y="76200"/>
                </a:cubicBezTo>
                <a:cubicBezTo>
                  <a:pt x="3454932" y="65439"/>
                  <a:pt x="3523957" y="79525"/>
                  <a:pt x="3365206" y="76200"/>
                </a:cubicBezTo>
                <a:cubicBezTo>
                  <a:pt x="3206455" y="72875"/>
                  <a:pt x="2918750" y="57585"/>
                  <a:pt x="2596773" y="76200"/>
                </a:cubicBezTo>
                <a:cubicBezTo>
                  <a:pt x="2274796" y="94815"/>
                  <a:pt x="2408481" y="93274"/>
                  <a:pt x="2252303" y="76200"/>
                </a:cubicBezTo>
                <a:cubicBezTo>
                  <a:pt x="2096125" y="59127"/>
                  <a:pt x="1829991" y="75781"/>
                  <a:pt x="1483871" y="76200"/>
                </a:cubicBezTo>
                <a:cubicBezTo>
                  <a:pt x="1137751" y="76619"/>
                  <a:pt x="1146230" y="75251"/>
                  <a:pt x="1033410" y="76200"/>
                </a:cubicBezTo>
                <a:cubicBezTo>
                  <a:pt x="920590" y="77149"/>
                  <a:pt x="860348" y="74255"/>
                  <a:pt x="688940" y="76200"/>
                </a:cubicBezTo>
                <a:cubicBezTo>
                  <a:pt x="517532" y="78146"/>
                  <a:pt x="164807" y="58367"/>
                  <a:pt x="0" y="76200"/>
                </a:cubicBezTo>
                <a:cubicBezTo>
                  <a:pt x="-1729" y="53108"/>
                  <a:pt x="3466" y="33480"/>
                  <a:pt x="0" y="0"/>
                </a:cubicBez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  <a:miter lim="800000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014265B-3141-5EFC-B65E-63FAE9B1B6F2}"/>
              </a:ext>
            </a:extLst>
          </p:cNvPr>
          <p:cNvSpPr txBox="1">
            <a:spLocks/>
          </p:cNvSpPr>
          <p:nvPr/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Schedules, Game Meals, &amp; Transportation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DA54254E-1010-21A5-5D11-7375B1445DCD}"/>
              </a:ext>
            </a:extLst>
          </p:cNvPr>
          <p:cNvSpPr txBox="1">
            <a:spLocks/>
          </p:cNvSpPr>
          <p:nvPr/>
        </p:nvSpPr>
        <p:spPr>
          <a:xfrm>
            <a:off x="1522413" y="1905000"/>
            <a:ext cx="7696199" cy="42984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Schedules for games are posted online. </a:t>
            </a:r>
          </a:p>
          <a:p>
            <a:pPr lvl="1"/>
            <a:r>
              <a:rPr lang="en-US"/>
              <a:t>Please be very flexible with players moving up and down.</a:t>
            </a:r>
          </a:p>
          <a:p>
            <a:r>
              <a:rPr lang="en-US"/>
              <a:t>Pending our fundraiser, we will provide meals for traveling tournament trips.</a:t>
            </a:r>
          </a:p>
          <a:p>
            <a:pPr lvl="1"/>
            <a:r>
              <a:rPr lang="en-US"/>
              <a:t>Won’t apply during district unless it’s the out-of-town </a:t>
            </a:r>
            <a:r>
              <a:rPr lang="en-US" err="1"/>
              <a:t>Brazoswood</a:t>
            </a:r>
            <a:r>
              <a:rPr lang="en-US"/>
              <a:t> game.</a:t>
            </a:r>
          </a:p>
          <a:p>
            <a:r>
              <a:rPr lang="en-US"/>
              <a:t>If a player is unable to use provided transportation by team, an alternate transportation form must be provided &amp; approved by coach PRIOR to the game.  </a:t>
            </a:r>
          </a:p>
          <a:p>
            <a:pPr lvl="1"/>
            <a:r>
              <a:rPr lang="en-US"/>
              <a:t>Form is available on website under documents.</a:t>
            </a:r>
          </a:p>
          <a:p>
            <a:pPr lvl="1"/>
            <a:r>
              <a:rPr lang="en-US"/>
              <a:t>Player must sign out after each game if traveling with a parent or guardian.</a:t>
            </a:r>
          </a:p>
          <a:p>
            <a:pPr lvl="1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3865BE-5706-0C4A-35E7-6F01A91D33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7486"/>
          <a:stretch/>
        </p:blipFill>
        <p:spPr>
          <a:xfrm>
            <a:off x="9410409" y="1600200"/>
            <a:ext cx="2207206" cy="4298476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F6FB7CCC-C22B-A8C1-6F6C-4F9029F3417A}"/>
              </a:ext>
            </a:extLst>
          </p:cNvPr>
          <p:cNvSpPr/>
          <p:nvPr/>
        </p:nvSpPr>
        <p:spPr>
          <a:xfrm>
            <a:off x="8913812" y="1600200"/>
            <a:ext cx="2895600" cy="1752600"/>
          </a:xfrm>
          <a:prstGeom prst="ellipse">
            <a:avLst/>
          </a:prstGeom>
          <a:noFill/>
          <a:ln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871902F-2159-FF61-B3CE-A5C70EA6E5BE}"/>
              </a:ext>
            </a:extLst>
          </p:cNvPr>
          <p:cNvSpPr/>
          <p:nvPr/>
        </p:nvSpPr>
        <p:spPr>
          <a:xfrm>
            <a:off x="9371012" y="5334000"/>
            <a:ext cx="2207207" cy="228600"/>
          </a:xfrm>
          <a:prstGeom prst="ellipse">
            <a:avLst/>
          </a:prstGeom>
          <a:noFill/>
          <a:ln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2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434A635-6710-A368-3185-047EA8FDCD6F}"/>
              </a:ext>
            </a:extLst>
          </p:cNvPr>
          <p:cNvSpPr/>
          <p:nvPr/>
        </p:nvSpPr>
        <p:spPr>
          <a:xfrm>
            <a:off x="1568485" y="1492102"/>
            <a:ext cx="10599075" cy="76200"/>
          </a:xfrm>
          <a:custGeom>
            <a:avLst/>
            <a:gdLst>
              <a:gd name="connsiteX0" fmla="*/ 0 w 10599075"/>
              <a:gd name="connsiteY0" fmla="*/ 0 h 76200"/>
              <a:gd name="connsiteX1" fmla="*/ 450461 w 10599075"/>
              <a:gd name="connsiteY1" fmla="*/ 0 h 76200"/>
              <a:gd name="connsiteX2" fmla="*/ 1112903 w 10599075"/>
              <a:gd name="connsiteY2" fmla="*/ 0 h 76200"/>
              <a:gd name="connsiteX3" fmla="*/ 1881336 w 10599075"/>
              <a:gd name="connsiteY3" fmla="*/ 0 h 76200"/>
              <a:gd name="connsiteX4" fmla="*/ 2225806 w 10599075"/>
              <a:gd name="connsiteY4" fmla="*/ 0 h 76200"/>
              <a:gd name="connsiteX5" fmla="*/ 2570276 w 10599075"/>
              <a:gd name="connsiteY5" fmla="*/ 0 h 76200"/>
              <a:gd name="connsiteX6" fmla="*/ 3444699 w 10599075"/>
              <a:gd name="connsiteY6" fmla="*/ 0 h 76200"/>
              <a:gd name="connsiteX7" fmla="*/ 4107142 w 10599075"/>
              <a:gd name="connsiteY7" fmla="*/ 0 h 76200"/>
              <a:gd name="connsiteX8" fmla="*/ 4451612 w 10599075"/>
              <a:gd name="connsiteY8" fmla="*/ 0 h 76200"/>
              <a:gd name="connsiteX9" fmla="*/ 5114054 w 10599075"/>
              <a:gd name="connsiteY9" fmla="*/ 0 h 76200"/>
              <a:gd name="connsiteX10" fmla="*/ 5988477 w 10599075"/>
              <a:gd name="connsiteY10" fmla="*/ 0 h 76200"/>
              <a:gd name="connsiteX11" fmla="*/ 6544929 w 10599075"/>
              <a:gd name="connsiteY11" fmla="*/ 0 h 76200"/>
              <a:gd name="connsiteX12" fmla="*/ 7101380 w 10599075"/>
              <a:gd name="connsiteY12" fmla="*/ 0 h 76200"/>
              <a:gd name="connsiteX13" fmla="*/ 7763822 w 10599075"/>
              <a:gd name="connsiteY13" fmla="*/ 0 h 76200"/>
              <a:gd name="connsiteX14" fmla="*/ 8532255 w 10599075"/>
              <a:gd name="connsiteY14" fmla="*/ 0 h 76200"/>
              <a:gd name="connsiteX15" fmla="*/ 9300688 w 10599075"/>
              <a:gd name="connsiteY15" fmla="*/ 0 h 76200"/>
              <a:gd name="connsiteX16" fmla="*/ 10599075 w 10599075"/>
              <a:gd name="connsiteY16" fmla="*/ 0 h 76200"/>
              <a:gd name="connsiteX17" fmla="*/ 10599075 w 10599075"/>
              <a:gd name="connsiteY17" fmla="*/ 76200 h 76200"/>
              <a:gd name="connsiteX18" fmla="*/ 10148614 w 10599075"/>
              <a:gd name="connsiteY18" fmla="*/ 76200 h 76200"/>
              <a:gd name="connsiteX19" fmla="*/ 9274191 w 10599075"/>
              <a:gd name="connsiteY19" fmla="*/ 76200 h 76200"/>
              <a:gd name="connsiteX20" fmla="*/ 8611748 w 10599075"/>
              <a:gd name="connsiteY20" fmla="*/ 76200 h 76200"/>
              <a:gd name="connsiteX21" fmla="*/ 8267279 w 10599075"/>
              <a:gd name="connsiteY21" fmla="*/ 76200 h 76200"/>
              <a:gd name="connsiteX22" fmla="*/ 7604836 w 10599075"/>
              <a:gd name="connsiteY22" fmla="*/ 76200 h 76200"/>
              <a:gd name="connsiteX23" fmla="*/ 7048385 w 10599075"/>
              <a:gd name="connsiteY23" fmla="*/ 76200 h 76200"/>
              <a:gd name="connsiteX24" fmla="*/ 6491933 w 10599075"/>
              <a:gd name="connsiteY24" fmla="*/ 76200 h 76200"/>
              <a:gd name="connsiteX25" fmla="*/ 5935482 w 10599075"/>
              <a:gd name="connsiteY25" fmla="*/ 76200 h 76200"/>
              <a:gd name="connsiteX26" fmla="*/ 5379031 w 10599075"/>
              <a:gd name="connsiteY26" fmla="*/ 76200 h 76200"/>
              <a:gd name="connsiteX27" fmla="*/ 4610598 w 10599075"/>
              <a:gd name="connsiteY27" fmla="*/ 76200 h 76200"/>
              <a:gd name="connsiteX28" fmla="*/ 3948155 w 10599075"/>
              <a:gd name="connsiteY28" fmla="*/ 76200 h 76200"/>
              <a:gd name="connsiteX29" fmla="*/ 3603686 w 10599075"/>
              <a:gd name="connsiteY29" fmla="*/ 76200 h 76200"/>
              <a:gd name="connsiteX30" fmla="*/ 3047234 w 10599075"/>
              <a:gd name="connsiteY30" fmla="*/ 76200 h 76200"/>
              <a:gd name="connsiteX31" fmla="*/ 2278801 w 10599075"/>
              <a:gd name="connsiteY31" fmla="*/ 76200 h 76200"/>
              <a:gd name="connsiteX32" fmla="*/ 1828340 w 10599075"/>
              <a:gd name="connsiteY32" fmla="*/ 76200 h 76200"/>
              <a:gd name="connsiteX33" fmla="*/ 953917 w 10599075"/>
              <a:gd name="connsiteY33" fmla="*/ 76200 h 76200"/>
              <a:gd name="connsiteX34" fmla="*/ 0 w 10599075"/>
              <a:gd name="connsiteY34" fmla="*/ 76200 h 76200"/>
              <a:gd name="connsiteX35" fmla="*/ 0 w 10599075"/>
              <a:gd name="connsiteY35" fmla="*/ 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99075" h="76200" fill="none" extrusionOk="0">
                <a:moveTo>
                  <a:pt x="0" y="0"/>
                </a:moveTo>
                <a:cubicBezTo>
                  <a:pt x="123385" y="11877"/>
                  <a:pt x="242553" y="11308"/>
                  <a:pt x="450461" y="0"/>
                </a:cubicBezTo>
                <a:cubicBezTo>
                  <a:pt x="658369" y="-11308"/>
                  <a:pt x="915986" y="-8716"/>
                  <a:pt x="1112903" y="0"/>
                </a:cubicBezTo>
                <a:cubicBezTo>
                  <a:pt x="1309820" y="8716"/>
                  <a:pt x="1678148" y="-3623"/>
                  <a:pt x="1881336" y="0"/>
                </a:cubicBezTo>
                <a:cubicBezTo>
                  <a:pt x="2084524" y="3623"/>
                  <a:pt x="2145655" y="7595"/>
                  <a:pt x="2225806" y="0"/>
                </a:cubicBezTo>
                <a:cubicBezTo>
                  <a:pt x="2305957" y="-7595"/>
                  <a:pt x="2433826" y="-3090"/>
                  <a:pt x="2570276" y="0"/>
                </a:cubicBezTo>
                <a:cubicBezTo>
                  <a:pt x="2706726" y="3090"/>
                  <a:pt x="3020904" y="-16435"/>
                  <a:pt x="3444699" y="0"/>
                </a:cubicBezTo>
                <a:cubicBezTo>
                  <a:pt x="3868494" y="16435"/>
                  <a:pt x="3922679" y="-26921"/>
                  <a:pt x="4107142" y="0"/>
                </a:cubicBezTo>
                <a:cubicBezTo>
                  <a:pt x="4291605" y="26921"/>
                  <a:pt x="4306154" y="-6478"/>
                  <a:pt x="4451612" y="0"/>
                </a:cubicBezTo>
                <a:cubicBezTo>
                  <a:pt x="4597070" y="6478"/>
                  <a:pt x="4865160" y="25044"/>
                  <a:pt x="5114054" y="0"/>
                </a:cubicBezTo>
                <a:cubicBezTo>
                  <a:pt x="5362948" y="-25044"/>
                  <a:pt x="5787618" y="-5449"/>
                  <a:pt x="5988477" y="0"/>
                </a:cubicBezTo>
                <a:cubicBezTo>
                  <a:pt x="6189336" y="5449"/>
                  <a:pt x="6342855" y="-21877"/>
                  <a:pt x="6544929" y="0"/>
                </a:cubicBezTo>
                <a:cubicBezTo>
                  <a:pt x="6747003" y="21877"/>
                  <a:pt x="6825922" y="16921"/>
                  <a:pt x="7101380" y="0"/>
                </a:cubicBezTo>
                <a:cubicBezTo>
                  <a:pt x="7376838" y="-16921"/>
                  <a:pt x="7631276" y="-3430"/>
                  <a:pt x="7763822" y="0"/>
                </a:cubicBezTo>
                <a:cubicBezTo>
                  <a:pt x="7896368" y="3430"/>
                  <a:pt x="8152523" y="29495"/>
                  <a:pt x="8532255" y="0"/>
                </a:cubicBezTo>
                <a:cubicBezTo>
                  <a:pt x="8911987" y="-29495"/>
                  <a:pt x="8943193" y="36642"/>
                  <a:pt x="9300688" y="0"/>
                </a:cubicBezTo>
                <a:cubicBezTo>
                  <a:pt x="9658183" y="-36642"/>
                  <a:pt x="9967008" y="17268"/>
                  <a:pt x="10599075" y="0"/>
                </a:cubicBezTo>
                <a:cubicBezTo>
                  <a:pt x="10602007" y="31770"/>
                  <a:pt x="10602461" y="52438"/>
                  <a:pt x="10599075" y="76200"/>
                </a:cubicBezTo>
                <a:cubicBezTo>
                  <a:pt x="10399376" y="70265"/>
                  <a:pt x="10302770" y="98617"/>
                  <a:pt x="10148614" y="76200"/>
                </a:cubicBezTo>
                <a:cubicBezTo>
                  <a:pt x="9994458" y="53783"/>
                  <a:pt x="9454605" y="43789"/>
                  <a:pt x="9274191" y="76200"/>
                </a:cubicBezTo>
                <a:cubicBezTo>
                  <a:pt x="9093777" y="108611"/>
                  <a:pt x="8810098" y="82408"/>
                  <a:pt x="8611748" y="76200"/>
                </a:cubicBezTo>
                <a:cubicBezTo>
                  <a:pt x="8413398" y="69992"/>
                  <a:pt x="8434098" y="76572"/>
                  <a:pt x="8267279" y="76200"/>
                </a:cubicBezTo>
                <a:cubicBezTo>
                  <a:pt x="8100460" y="75828"/>
                  <a:pt x="7839554" y="50927"/>
                  <a:pt x="7604836" y="76200"/>
                </a:cubicBezTo>
                <a:cubicBezTo>
                  <a:pt x="7370118" y="101473"/>
                  <a:pt x="7165987" y="83371"/>
                  <a:pt x="7048385" y="76200"/>
                </a:cubicBezTo>
                <a:cubicBezTo>
                  <a:pt x="6930783" y="69029"/>
                  <a:pt x="6623005" y="67297"/>
                  <a:pt x="6491933" y="76200"/>
                </a:cubicBezTo>
                <a:cubicBezTo>
                  <a:pt x="6360861" y="85103"/>
                  <a:pt x="6115288" y="83934"/>
                  <a:pt x="5935482" y="76200"/>
                </a:cubicBezTo>
                <a:cubicBezTo>
                  <a:pt x="5755676" y="68466"/>
                  <a:pt x="5642464" y="78695"/>
                  <a:pt x="5379031" y="76200"/>
                </a:cubicBezTo>
                <a:cubicBezTo>
                  <a:pt x="5115598" y="73705"/>
                  <a:pt x="4968703" y="45885"/>
                  <a:pt x="4610598" y="76200"/>
                </a:cubicBezTo>
                <a:cubicBezTo>
                  <a:pt x="4252493" y="106515"/>
                  <a:pt x="4186992" y="54987"/>
                  <a:pt x="3948155" y="76200"/>
                </a:cubicBezTo>
                <a:cubicBezTo>
                  <a:pt x="3709318" y="97413"/>
                  <a:pt x="3678160" y="59387"/>
                  <a:pt x="3603686" y="76200"/>
                </a:cubicBezTo>
                <a:cubicBezTo>
                  <a:pt x="3529212" y="93013"/>
                  <a:pt x="3203458" y="65955"/>
                  <a:pt x="3047234" y="76200"/>
                </a:cubicBezTo>
                <a:cubicBezTo>
                  <a:pt x="2891010" y="86445"/>
                  <a:pt x="2577597" y="62165"/>
                  <a:pt x="2278801" y="76200"/>
                </a:cubicBezTo>
                <a:cubicBezTo>
                  <a:pt x="1980005" y="90235"/>
                  <a:pt x="2043378" y="67706"/>
                  <a:pt x="1828340" y="76200"/>
                </a:cubicBezTo>
                <a:cubicBezTo>
                  <a:pt x="1613302" y="84694"/>
                  <a:pt x="1286037" y="74958"/>
                  <a:pt x="953917" y="76200"/>
                </a:cubicBezTo>
                <a:cubicBezTo>
                  <a:pt x="621797" y="77442"/>
                  <a:pt x="238122" y="99429"/>
                  <a:pt x="0" y="76200"/>
                </a:cubicBezTo>
                <a:cubicBezTo>
                  <a:pt x="2987" y="52478"/>
                  <a:pt x="-3013" y="28486"/>
                  <a:pt x="0" y="0"/>
                </a:cubicBezTo>
                <a:close/>
              </a:path>
              <a:path w="10599075" h="76200" stroke="0" extrusionOk="0">
                <a:moveTo>
                  <a:pt x="0" y="0"/>
                </a:moveTo>
                <a:cubicBezTo>
                  <a:pt x="178029" y="17187"/>
                  <a:pt x="343745" y="-1378"/>
                  <a:pt x="556451" y="0"/>
                </a:cubicBezTo>
                <a:cubicBezTo>
                  <a:pt x="769157" y="1378"/>
                  <a:pt x="780463" y="-4436"/>
                  <a:pt x="900921" y="0"/>
                </a:cubicBezTo>
                <a:cubicBezTo>
                  <a:pt x="1021379" y="4436"/>
                  <a:pt x="1368486" y="-34480"/>
                  <a:pt x="1775345" y="0"/>
                </a:cubicBezTo>
                <a:cubicBezTo>
                  <a:pt x="2182204" y="34480"/>
                  <a:pt x="2084392" y="-21869"/>
                  <a:pt x="2331796" y="0"/>
                </a:cubicBezTo>
                <a:cubicBezTo>
                  <a:pt x="2579200" y="21869"/>
                  <a:pt x="2669423" y="-24770"/>
                  <a:pt x="2888248" y="0"/>
                </a:cubicBezTo>
                <a:cubicBezTo>
                  <a:pt x="3107073" y="24770"/>
                  <a:pt x="3583664" y="27360"/>
                  <a:pt x="3762672" y="0"/>
                </a:cubicBezTo>
                <a:cubicBezTo>
                  <a:pt x="3941680" y="-27360"/>
                  <a:pt x="3995623" y="15628"/>
                  <a:pt x="4213132" y="0"/>
                </a:cubicBezTo>
                <a:cubicBezTo>
                  <a:pt x="4430641" y="-15628"/>
                  <a:pt x="4832040" y="-15953"/>
                  <a:pt x="5087556" y="0"/>
                </a:cubicBezTo>
                <a:cubicBezTo>
                  <a:pt x="5343072" y="15953"/>
                  <a:pt x="5756718" y="4296"/>
                  <a:pt x="5961980" y="0"/>
                </a:cubicBezTo>
                <a:cubicBezTo>
                  <a:pt x="6167242" y="-4296"/>
                  <a:pt x="6334604" y="-29961"/>
                  <a:pt x="6624422" y="0"/>
                </a:cubicBezTo>
                <a:cubicBezTo>
                  <a:pt x="6914240" y="29961"/>
                  <a:pt x="7236359" y="24041"/>
                  <a:pt x="7498846" y="0"/>
                </a:cubicBezTo>
                <a:cubicBezTo>
                  <a:pt x="7761333" y="-24041"/>
                  <a:pt x="7925208" y="23914"/>
                  <a:pt x="8055297" y="0"/>
                </a:cubicBezTo>
                <a:cubicBezTo>
                  <a:pt x="8185386" y="-23914"/>
                  <a:pt x="8381704" y="20104"/>
                  <a:pt x="8611748" y="0"/>
                </a:cubicBezTo>
                <a:cubicBezTo>
                  <a:pt x="8841792" y="-20104"/>
                  <a:pt x="9014974" y="33748"/>
                  <a:pt x="9380181" y="0"/>
                </a:cubicBezTo>
                <a:cubicBezTo>
                  <a:pt x="9745388" y="-33748"/>
                  <a:pt x="9804667" y="7900"/>
                  <a:pt x="9936633" y="0"/>
                </a:cubicBezTo>
                <a:cubicBezTo>
                  <a:pt x="10068599" y="-7900"/>
                  <a:pt x="10365403" y="24897"/>
                  <a:pt x="10599075" y="0"/>
                </a:cubicBezTo>
                <a:cubicBezTo>
                  <a:pt x="10599125" y="17695"/>
                  <a:pt x="10595416" y="58584"/>
                  <a:pt x="10599075" y="76200"/>
                </a:cubicBezTo>
                <a:cubicBezTo>
                  <a:pt x="10378273" y="44092"/>
                  <a:pt x="10068974" y="111815"/>
                  <a:pt x="9830642" y="76200"/>
                </a:cubicBezTo>
                <a:cubicBezTo>
                  <a:pt x="9592310" y="40585"/>
                  <a:pt x="9646271" y="92894"/>
                  <a:pt x="9486172" y="76200"/>
                </a:cubicBezTo>
                <a:cubicBezTo>
                  <a:pt x="9326073" y="59507"/>
                  <a:pt x="9135235" y="56236"/>
                  <a:pt x="9035711" y="76200"/>
                </a:cubicBezTo>
                <a:cubicBezTo>
                  <a:pt x="8936187" y="96164"/>
                  <a:pt x="8467174" y="61326"/>
                  <a:pt x="8161288" y="76200"/>
                </a:cubicBezTo>
                <a:cubicBezTo>
                  <a:pt x="7855402" y="91074"/>
                  <a:pt x="7750511" y="87259"/>
                  <a:pt x="7498846" y="76200"/>
                </a:cubicBezTo>
                <a:cubicBezTo>
                  <a:pt x="7247181" y="65141"/>
                  <a:pt x="7145638" y="65651"/>
                  <a:pt x="7048385" y="76200"/>
                </a:cubicBezTo>
                <a:cubicBezTo>
                  <a:pt x="6951132" y="86749"/>
                  <a:pt x="6637730" y="83963"/>
                  <a:pt x="6385943" y="76200"/>
                </a:cubicBezTo>
                <a:cubicBezTo>
                  <a:pt x="6134156" y="68437"/>
                  <a:pt x="6111587" y="67604"/>
                  <a:pt x="6041473" y="76200"/>
                </a:cubicBezTo>
                <a:cubicBezTo>
                  <a:pt x="5971359" y="84797"/>
                  <a:pt x="5850539" y="90826"/>
                  <a:pt x="5697003" y="76200"/>
                </a:cubicBezTo>
                <a:cubicBezTo>
                  <a:pt x="5543467" y="61575"/>
                  <a:pt x="5183901" y="106126"/>
                  <a:pt x="5034561" y="76200"/>
                </a:cubicBezTo>
                <a:cubicBezTo>
                  <a:pt x="4885221" y="46274"/>
                  <a:pt x="4714965" y="66025"/>
                  <a:pt x="4584100" y="76200"/>
                </a:cubicBezTo>
                <a:cubicBezTo>
                  <a:pt x="4453235" y="86375"/>
                  <a:pt x="4176402" y="86961"/>
                  <a:pt x="3815667" y="76200"/>
                </a:cubicBezTo>
                <a:cubicBezTo>
                  <a:pt x="3454932" y="65439"/>
                  <a:pt x="3523957" y="79525"/>
                  <a:pt x="3365206" y="76200"/>
                </a:cubicBezTo>
                <a:cubicBezTo>
                  <a:pt x="3206455" y="72875"/>
                  <a:pt x="2918750" y="57585"/>
                  <a:pt x="2596773" y="76200"/>
                </a:cubicBezTo>
                <a:cubicBezTo>
                  <a:pt x="2274796" y="94815"/>
                  <a:pt x="2408481" y="93274"/>
                  <a:pt x="2252303" y="76200"/>
                </a:cubicBezTo>
                <a:cubicBezTo>
                  <a:pt x="2096125" y="59127"/>
                  <a:pt x="1829991" y="75781"/>
                  <a:pt x="1483871" y="76200"/>
                </a:cubicBezTo>
                <a:cubicBezTo>
                  <a:pt x="1137751" y="76619"/>
                  <a:pt x="1146230" y="75251"/>
                  <a:pt x="1033410" y="76200"/>
                </a:cubicBezTo>
                <a:cubicBezTo>
                  <a:pt x="920590" y="77149"/>
                  <a:pt x="860348" y="74255"/>
                  <a:pt x="688940" y="76200"/>
                </a:cubicBezTo>
                <a:cubicBezTo>
                  <a:pt x="517532" y="78146"/>
                  <a:pt x="164807" y="58367"/>
                  <a:pt x="0" y="76200"/>
                </a:cubicBezTo>
                <a:cubicBezTo>
                  <a:pt x="-1729" y="53108"/>
                  <a:pt x="3466" y="33480"/>
                  <a:pt x="0" y="0"/>
                </a:cubicBez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  <a:miter lim="800000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7E59C4-7EF6-83C3-9984-20B12FF0E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 Uniforms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46202C8-04F3-F360-6D3F-2B33F48CDF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10210799" cy="403860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Practice uniform will consist of grey or white pants and a red Brook baseball shirt.  Stirrup pants are permitted. Cold weather gear is provided and expected to be worn during inclement weather. 73 Degree rule for sleeves. </a:t>
            </a:r>
          </a:p>
          <a:p>
            <a:r>
              <a:rPr lang="en-US"/>
              <a:t>No white socks allowed under uniform. Must be RED or BLACK, pending uniform color.</a:t>
            </a:r>
          </a:p>
          <a:p>
            <a:r>
              <a:rPr lang="en-US"/>
              <a:t> Purchase BOTH RED/BLACK belt and socks from any sporting goods store. </a:t>
            </a:r>
          </a:p>
          <a:p>
            <a:r>
              <a:rPr lang="en-US"/>
              <a:t>Players must purchase at least 1 red Brook baseball shirt and 1 pair of Brook baseball shorts. ($30 a set) </a:t>
            </a:r>
          </a:p>
          <a:p>
            <a:r>
              <a:rPr lang="en-US"/>
              <a:t>Players are assigned 1 hat. Replacement hats are $35.</a:t>
            </a:r>
          </a:p>
          <a:p>
            <a:r>
              <a:rPr lang="en-US"/>
              <a:t>Letterman jacket sizing for varsity players will be after the season is completed regardless of grade level. 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1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055911A-CA3C-3518-819D-B3DC15BAEC1E}"/>
              </a:ext>
            </a:extLst>
          </p:cNvPr>
          <p:cNvSpPr/>
          <p:nvPr/>
        </p:nvSpPr>
        <p:spPr>
          <a:xfrm>
            <a:off x="1568485" y="1492102"/>
            <a:ext cx="10599075" cy="76200"/>
          </a:xfrm>
          <a:custGeom>
            <a:avLst/>
            <a:gdLst>
              <a:gd name="connsiteX0" fmla="*/ 0 w 10599075"/>
              <a:gd name="connsiteY0" fmla="*/ 0 h 76200"/>
              <a:gd name="connsiteX1" fmla="*/ 450461 w 10599075"/>
              <a:gd name="connsiteY1" fmla="*/ 0 h 76200"/>
              <a:gd name="connsiteX2" fmla="*/ 1112903 w 10599075"/>
              <a:gd name="connsiteY2" fmla="*/ 0 h 76200"/>
              <a:gd name="connsiteX3" fmla="*/ 1881336 w 10599075"/>
              <a:gd name="connsiteY3" fmla="*/ 0 h 76200"/>
              <a:gd name="connsiteX4" fmla="*/ 2225806 w 10599075"/>
              <a:gd name="connsiteY4" fmla="*/ 0 h 76200"/>
              <a:gd name="connsiteX5" fmla="*/ 2570276 w 10599075"/>
              <a:gd name="connsiteY5" fmla="*/ 0 h 76200"/>
              <a:gd name="connsiteX6" fmla="*/ 3444699 w 10599075"/>
              <a:gd name="connsiteY6" fmla="*/ 0 h 76200"/>
              <a:gd name="connsiteX7" fmla="*/ 4107142 w 10599075"/>
              <a:gd name="connsiteY7" fmla="*/ 0 h 76200"/>
              <a:gd name="connsiteX8" fmla="*/ 4451612 w 10599075"/>
              <a:gd name="connsiteY8" fmla="*/ 0 h 76200"/>
              <a:gd name="connsiteX9" fmla="*/ 5114054 w 10599075"/>
              <a:gd name="connsiteY9" fmla="*/ 0 h 76200"/>
              <a:gd name="connsiteX10" fmla="*/ 5988477 w 10599075"/>
              <a:gd name="connsiteY10" fmla="*/ 0 h 76200"/>
              <a:gd name="connsiteX11" fmla="*/ 6544929 w 10599075"/>
              <a:gd name="connsiteY11" fmla="*/ 0 h 76200"/>
              <a:gd name="connsiteX12" fmla="*/ 7101380 w 10599075"/>
              <a:gd name="connsiteY12" fmla="*/ 0 h 76200"/>
              <a:gd name="connsiteX13" fmla="*/ 7763822 w 10599075"/>
              <a:gd name="connsiteY13" fmla="*/ 0 h 76200"/>
              <a:gd name="connsiteX14" fmla="*/ 8532255 w 10599075"/>
              <a:gd name="connsiteY14" fmla="*/ 0 h 76200"/>
              <a:gd name="connsiteX15" fmla="*/ 9300688 w 10599075"/>
              <a:gd name="connsiteY15" fmla="*/ 0 h 76200"/>
              <a:gd name="connsiteX16" fmla="*/ 10599075 w 10599075"/>
              <a:gd name="connsiteY16" fmla="*/ 0 h 76200"/>
              <a:gd name="connsiteX17" fmla="*/ 10599075 w 10599075"/>
              <a:gd name="connsiteY17" fmla="*/ 76200 h 76200"/>
              <a:gd name="connsiteX18" fmla="*/ 10148614 w 10599075"/>
              <a:gd name="connsiteY18" fmla="*/ 76200 h 76200"/>
              <a:gd name="connsiteX19" fmla="*/ 9274191 w 10599075"/>
              <a:gd name="connsiteY19" fmla="*/ 76200 h 76200"/>
              <a:gd name="connsiteX20" fmla="*/ 8611748 w 10599075"/>
              <a:gd name="connsiteY20" fmla="*/ 76200 h 76200"/>
              <a:gd name="connsiteX21" fmla="*/ 8267279 w 10599075"/>
              <a:gd name="connsiteY21" fmla="*/ 76200 h 76200"/>
              <a:gd name="connsiteX22" fmla="*/ 7604836 w 10599075"/>
              <a:gd name="connsiteY22" fmla="*/ 76200 h 76200"/>
              <a:gd name="connsiteX23" fmla="*/ 7048385 w 10599075"/>
              <a:gd name="connsiteY23" fmla="*/ 76200 h 76200"/>
              <a:gd name="connsiteX24" fmla="*/ 6491933 w 10599075"/>
              <a:gd name="connsiteY24" fmla="*/ 76200 h 76200"/>
              <a:gd name="connsiteX25" fmla="*/ 5935482 w 10599075"/>
              <a:gd name="connsiteY25" fmla="*/ 76200 h 76200"/>
              <a:gd name="connsiteX26" fmla="*/ 5379031 w 10599075"/>
              <a:gd name="connsiteY26" fmla="*/ 76200 h 76200"/>
              <a:gd name="connsiteX27" fmla="*/ 4610598 w 10599075"/>
              <a:gd name="connsiteY27" fmla="*/ 76200 h 76200"/>
              <a:gd name="connsiteX28" fmla="*/ 3948155 w 10599075"/>
              <a:gd name="connsiteY28" fmla="*/ 76200 h 76200"/>
              <a:gd name="connsiteX29" fmla="*/ 3603686 w 10599075"/>
              <a:gd name="connsiteY29" fmla="*/ 76200 h 76200"/>
              <a:gd name="connsiteX30" fmla="*/ 3047234 w 10599075"/>
              <a:gd name="connsiteY30" fmla="*/ 76200 h 76200"/>
              <a:gd name="connsiteX31" fmla="*/ 2278801 w 10599075"/>
              <a:gd name="connsiteY31" fmla="*/ 76200 h 76200"/>
              <a:gd name="connsiteX32" fmla="*/ 1828340 w 10599075"/>
              <a:gd name="connsiteY32" fmla="*/ 76200 h 76200"/>
              <a:gd name="connsiteX33" fmla="*/ 953917 w 10599075"/>
              <a:gd name="connsiteY33" fmla="*/ 76200 h 76200"/>
              <a:gd name="connsiteX34" fmla="*/ 0 w 10599075"/>
              <a:gd name="connsiteY34" fmla="*/ 76200 h 76200"/>
              <a:gd name="connsiteX35" fmla="*/ 0 w 10599075"/>
              <a:gd name="connsiteY35" fmla="*/ 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99075" h="76200" fill="none" extrusionOk="0">
                <a:moveTo>
                  <a:pt x="0" y="0"/>
                </a:moveTo>
                <a:cubicBezTo>
                  <a:pt x="123385" y="11877"/>
                  <a:pt x="242553" y="11308"/>
                  <a:pt x="450461" y="0"/>
                </a:cubicBezTo>
                <a:cubicBezTo>
                  <a:pt x="658369" y="-11308"/>
                  <a:pt x="915986" y="-8716"/>
                  <a:pt x="1112903" y="0"/>
                </a:cubicBezTo>
                <a:cubicBezTo>
                  <a:pt x="1309820" y="8716"/>
                  <a:pt x="1678148" y="-3623"/>
                  <a:pt x="1881336" y="0"/>
                </a:cubicBezTo>
                <a:cubicBezTo>
                  <a:pt x="2084524" y="3623"/>
                  <a:pt x="2145655" y="7595"/>
                  <a:pt x="2225806" y="0"/>
                </a:cubicBezTo>
                <a:cubicBezTo>
                  <a:pt x="2305957" y="-7595"/>
                  <a:pt x="2433826" y="-3090"/>
                  <a:pt x="2570276" y="0"/>
                </a:cubicBezTo>
                <a:cubicBezTo>
                  <a:pt x="2706726" y="3090"/>
                  <a:pt x="3020904" y="-16435"/>
                  <a:pt x="3444699" y="0"/>
                </a:cubicBezTo>
                <a:cubicBezTo>
                  <a:pt x="3868494" y="16435"/>
                  <a:pt x="3922679" y="-26921"/>
                  <a:pt x="4107142" y="0"/>
                </a:cubicBezTo>
                <a:cubicBezTo>
                  <a:pt x="4291605" y="26921"/>
                  <a:pt x="4306154" y="-6478"/>
                  <a:pt x="4451612" y="0"/>
                </a:cubicBezTo>
                <a:cubicBezTo>
                  <a:pt x="4597070" y="6478"/>
                  <a:pt x="4865160" y="25044"/>
                  <a:pt x="5114054" y="0"/>
                </a:cubicBezTo>
                <a:cubicBezTo>
                  <a:pt x="5362948" y="-25044"/>
                  <a:pt x="5787618" y="-5449"/>
                  <a:pt x="5988477" y="0"/>
                </a:cubicBezTo>
                <a:cubicBezTo>
                  <a:pt x="6189336" y="5449"/>
                  <a:pt x="6342855" y="-21877"/>
                  <a:pt x="6544929" y="0"/>
                </a:cubicBezTo>
                <a:cubicBezTo>
                  <a:pt x="6747003" y="21877"/>
                  <a:pt x="6825922" y="16921"/>
                  <a:pt x="7101380" y="0"/>
                </a:cubicBezTo>
                <a:cubicBezTo>
                  <a:pt x="7376838" y="-16921"/>
                  <a:pt x="7631276" y="-3430"/>
                  <a:pt x="7763822" y="0"/>
                </a:cubicBezTo>
                <a:cubicBezTo>
                  <a:pt x="7896368" y="3430"/>
                  <a:pt x="8152523" y="29495"/>
                  <a:pt x="8532255" y="0"/>
                </a:cubicBezTo>
                <a:cubicBezTo>
                  <a:pt x="8911987" y="-29495"/>
                  <a:pt x="8943193" y="36642"/>
                  <a:pt x="9300688" y="0"/>
                </a:cubicBezTo>
                <a:cubicBezTo>
                  <a:pt x="9658183" y="-36642"/>
                  <a:pt x="9967008" y="17268"/>
                  <a:pt x="10599075" y="0"/>
                </a:cubicBezTo>
                <a:cubicBezTo>
                  <a:pt x="10602007" y="31770"/>
                  <a:pt x="10602461" y="52438"/>
                  <a:pt x="10599075" y="76200"/>
                </a:cubicBezTo>
                <a:cubicBezTo>
                  <a:pt x="10399376" y="70265"/>
                  <a:pt x="10302770" y="98617"/>
                  <a:pt x="10148614" y="76200"/>
                </a:cubicBezTo>
                <a:cubicBezTo>
                  <a:pt x="9994458" y="53783"/>
                  <a:pt x="9454605" y="43789"/>
                  <a:pt x="9274191" y="76200"/>
                </a:cubicBezTo>
                <a:cubicBezTo>
                  <a:pt x="9093777" y="108611"/>
                  <a:pt x="8810098" y="82408"/>
                  <a:pt x="8611748" y="76200"/>
                </a:cubicBezTo>
                <a:cubicBezTo>
                  <a:pt x="8413398" y="69992"/>
                  <a:pt x="8434098" y="76572"/>
                  <a:pt x="8267279" y="76200"/>
                </a:cubicBezTo>
                <a:cubicBezTo>
                  <a:pt x="8100460" y="75828"/>
                  <a:pt x="7839554" y="50927"/>
                  <a:pt x="7604836" y="76200"/>
                </a:cubicBezTo>
                <a:cubicBezTo>
                  <a:pt x="7370118" y="101473"/>
                  <a:pt x="7165987" y="83371"/>
                  <a:pt x="7048385" y="76200"/>
                </a:cubicBezTo>
                <a:cubicBezTo>
                  <a:pt x="6930783" y="69029"/>
                  <a:pt x="6623005" y="67297"/>
                  <a:pt x="6491933" y="76200"/>
                </a:cubicBezTo>
                <a:cubicBezTo>
                  <a:pt x="6360861" y="85103"/>
                  <a:pt x="6115288" y="83934"/>
                  <a:pt x="5935482" y="76200"/>
                </a:cubicBezTo>
                <a:cubicBezTo>
                  <a:pt x="5755676" y="68466"/>
                  <a:pt x="5642464" y="78695"/>
                  <a:pt x="5379031" y="76200"/>
                </a:cubicBezTo>
                <a:cubicBezTo>
                  <a:pt x="5115598" y="73705"/>
                  <a:pt x="4968703" y="45885"/>
                  <a:pt x="4610598" y="76200"/>
                </a:cubicBezTo>
                <a:cubicBezTo>
                  <a:pt x="4252493" y="106515"/>
                  <a:pt x="4186992" y="54987"/>
                  <a:pt x="3948155" y="76200"/>
                </a:cubicBezTo>
                <a:cubicBezTo>
                  <a:pt x="3709318" y="97413"/>
                  <a:pt x="3678160" y="59387"/>
                  <a:pt x="3603686" y="76200"/>
                </a:cubicBezTo>
                <a:cubicBezTo>
                  <a:pt x="3529212" y="93013"/>
                  <a:pt x="3203458" y="65955"/>
                  <a:pt x="3047234" y="76200"/>
                </a:cubicBezTo>
                <a:cubicBezTo>
                  <a:pt x="2891010" y="86445"/>
                  <a:pt x="2577597" y="62165"/>
                  <a:pt x="2278801" y="76200"/>
                </a:cubicBezTo>
                <a:cubicBezTo>
                  <a:pt x="1980005" y="90235"/>
                  <a:pt x="2043378" y="67706"/>
                  <a:pt x="1828340" y="76200"/>
                </a:cubicBezTo>
                <a:cubicBezTo>
                  <a:pt x="1613302" y="84694"/>
                  <a:pt x="1286037" y="74958"/>
                  <a:pt x="953917" y="76200"/>
                </a:cubicBezTo>
                <a:cubicBezTo>
                  <a:pt x="621797" y="77442"/>
                  <a:pt x="238122" y="99429"/>
                  <a:pt x="0" y="76200"/>
                </a:cubicBezTo>
                <a:cubicBezTo>
                  <a:pt x="2987" y="52478"/>
                  <a:pt x="-3013" y="28486"/>
                  <a:pt x="0" y="0"/>
                </a:cubicBezTo>
                <a:close/>
              </a:path>
              <a:path w="10599075" h="76200" stroke="0" extrusionOk="0">
                <a:moveTo>
                  <a:pt x="0" y="0"/>
                </a:moveTo>
                <a:cubicBezTo>
                  <a:pt x="178029" y="17187"/>
                  <a:pt x="343745" y="-1378"/>
                  <a:pt x="556451" y="0"/>
                </a:cubicBezTo>
                <a:cubicBezTo>
                  <a:pt x="769157" y="1378"/>
                  <a:pt x="780463" y="-4436"/>
                  <a:pt x="900921" y="0"/>
                </a:cubicBezTo>
                <a:cubicBezTo>
                  <a:pt x="1021379" y="4436"/>
                  <a:pt x="1368486" y="-34480"/>
                  <a:pt x="1775345" y="0"/>
                </a:cubicBezTo>
                <a:cubicBezTo>
                  <a:pt x="2182204" y="34480"/>
                  <a:pt x="2084392" y="-21869"/>
                  <a:pt x="2331796" y="0"/>
                </a:cubicBezTo>
                <a:cubicBezTo>
                  <a:pt x="2579200" y="21869"/>
                  <a:pt x="2669423" y="-24770"/>
                  <a:pt x="2888248" y="0"/>
                </a:cubicBezTo>
                <a:cubicBezTo>
                  <a:pt x="3107073" y="24770"/>
                  <a:pt x="3583664" y="27360"/>
                  <a:pt x="3762672" y="0"/>
                </a:cubicBezTo>
                <a:cubicBezTo>
                  <a:pt x="3941680" y="-27360"/>
                  <a:pt x="3995623" y="15628"/>
                  <a:pt x="4213132" y="0"/>
                </a:cubicBezTo>
                <a:cubicBezTo>
                  <a:pt x="4430641" y="-15628"/>
                  <a:pt x="4832040" y="-15953"/>
                  <a:pt x="5087556" y="0"/>
                </a:cubicBezTo>
                <a:cubicBezTo>
                  <a:pt x="5343072" y="15953"/>
                  <a:pt x="5756718" y="4296"/>
                  <a:pt x="5961980" y="0"/>
                </a:cubicBezTo>
                <a:cubicBezTo>
                  <a:pt x="6167242" y="-4296"/>
                  <a:pt x="6334604" y="-29961"/>
                  <a:pt x="6624422" y="0"/>
                </a:cubicBezTo>
                <a:cubicBezTo>
                  <a:pt x="6914240" y="29961"/>
                  <a:pt x="7236359" y="24041"/>
                  <a:pt x="7498846" y="0"/>
                </a:cubicBezTo>
                <a:cubicBezTo>
                  <a:pt x="7761333" y="-24041"/>
                  <a:pt x="7925208" y="23914"/>
                  <a:pt x="8055297" y="0"/>
                </a:cubicBezTo>
                <a:cubicBezTo>
                  <a:pt x="8185386" y="-23914"/>
                  <a:pt x="8381704" y="20104"/>
                  <a:pt x="8611748" y="0"/>
                </a:cubicBezTo>
                <a:cubicBezTo>
                  <a:pt x="8841792" y="-20104"/>
                  <a:pt x="9014974" y="33748"/>
                  <a:pt x="9380181" y="0"/>
                </a:cubicBezTo>
                <a:cubicBezTo>
                  <a:pt x="9745388" y="-33748"/>
                  <a:pt x="9804667" y="7900"/>
                  <a:pt x="9936633" y="0"/>
                </a:cubicBezTo>
                <a:cubicBezTo>
                  <a:pt x="10068599" y="-7900"/>
                  <a:pt x="10365403" y="24897"/>
                  <a:pt x="10599075" y="0"/>
                </a:cubicBezTo>
                <a:cubicBezTo>
                  <a:pt x="10599125" y="17695"/>
                  <a:pt x="10595416" y="58584"/>
                  <a:pt x="10599075" y="76200"/>
                </a:cubicBezTo>
                <a:cubicBezTo>
                  <a:pt x="10378273" y="44092"/>
                  <a:pt x="10068974" y="111815"/>
                  <a:pt x="9830642" y="76200"/>
                </a:cubicBezTo>
                <a:cubicBezTo>
                  <a:pt x="9592310" y="40585"/>
                  <a:pt x="9646271" y="92894"/>
                  <a:pt x="9486172" y="76200"/>
                </a:cubicBezTo>
                <a:cubicBezTo>
                  <a:pt x="9326073" y="59507"/>
                  <a:pt x="9135235" y="56236"/>
                  <a:pt x="9035711" y="76200"/>
                </a:cubicBezTo>
                <a:cubicBezTo>
                  <a:pt x="8936187" y="96164"/>
                  <a:pt x="8467174" y="61326"/>
                  <a:pt x="8161288" y="76200"/>
                </a:cubicBezTo>
                <a:cubicBezTo>
                  <a:pt x="7855402" y="91074"/>
                  <a:pt x="7750511" y="87259"/>
                  <a:pt x="7498846" y="76200"/>
                </a:cubicBezTo>
                <a:cubicBezTo>
                  <a:pt x="7247181" y="65141"/>
                  <a:pt x="7145638" y="65651"/>
                  <a:pt x="7048385" y="76200"/>
                </a:cubicBezTo>
                <a:cubicBezTo>
                  <a:pt x="6951132" y="86749"/>
                  <a:pt x="6637730" y="83963"/>
                  <a:pt x="6385943" y="76200"/>
                </a:cubicBezTo>
                <a:cubicBezTo>
                  <a:pt x="6134156" y="68437"/>
                  <a:pt x="6111587" y="67604"/>
                  <a:pt x="6041473" y="76200"/>
                </a:cubicBezTo>
                <a:cubicBezTo>
                  <a:pt x="5971359" y="84797"/>
                  <a:pt x="5850539" y="90826"/>
                  <a:pt x="5697003" y="76200"/>
                </a:cubicBezTo>
                <a:cubicBezTo>
                  <a:pt x="5543467" y="61575"/>
                  <a:pt x="5183901" y="106126"/>
                  <a:pt x="5034561" y="76200"/>
                </a:cubicBezTo>
                <a:cubicBezTo>
                  <a:pt x="4885221" y="46274"/>
                  <a:pt x="4714965" y="66025"/>
                  <a:pt x="4584100" y="76200"/>
                </a:cubicBezTo>
                <a:cubicBezTo>
                  <a:pt x="4453235" y="86375"/>
                  <a:pt x="4176402" y="86961"/>
                  <a:pt x="3815667" y="76200"/>
                </a:cubicBezTo>
                <a:cubicBezTo>
                  <a:pt x="3454932" y="65439"/>
                  <a:pt x="3523957" y="79525"/>
                  <a:pt x="3365206" y="76200"/>
                </a:cubicBezTo>
                <a:cubicBezTo>
                  <a:pt x="3206455" y="72875"/>
                  <a:pt x="2918750" y="57585"/>
                  <a:pt x="2596773" y="76200"/>
                </a:cubicBezTo>
                <a:cubicBezTo>
                  <a:pt x="2274796" y="94815"/>
                  <a:pt x="2408481" y="93274"/>
                  <a:pt x="2252303" y="76200"/>
                </a:cubicBezTo>
                <a:cubicBezTo>
                  <a:pt x="2096125" y="59127"/>
                  <a:pt x="1829991" y="75781"/>
                  <a:pt x="1483871" y="76200"/>
                </a:cubicBezTo>
                <a:cubicBezTo>
                  <a:pt x="1137751" y="76619"/>
                  <a:pt x="1146230" y="75251"/>
                  <a:pt x="1033410" y="76200"/>
                </a:cubicBezTo>
                <a:cubicBezTo>
                  <a:pt x="920590" y="77149"/>
                  <a:pt x="860348" y="74255"/>
                  <a:pt x="688940" y="76200"/>
                </a:cubicBezTo>
                <a:cubicBezTo>
                  <a:pt x="517532" y="78146"/>
                  <a:pt x="164807" y="58367"/>
                  <a:pt x="0" y="76200"/>
                </a:cubicBezTo>
                <a:cubicBezTo>
                  <a:pt x="-1729" y="53108"/>
                  <a:pt x="3466" y="33480"/>
                  <a:pt x="0" y="0"/>
                </a:cubicBez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  <a:miter lim="800000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221D0D-8789-D099-6523-626CC3643D13}"/>
              </a:ext>
            </a:extLst>
          </p:cNvPr>
          <p:cNvSpPr txBox="1">
            <a:spLocks/>
          </p:cNvSpPr>
          <p:nvPr/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Injuries &amp; Academics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512543F5-AAA5-D77B-7C52-34E868F73041}"/>
              </a:ext>
            </a:extLst>
          </p:cNvPr>
          <p:cNvSpPr txBox="1">
            <a:spLocks/>
          </p:cNvSpPr>
          <p:nvPr/>
        </p:nvSpPr>
        <p:spPr>
          <a:xfrm>
            <a:off x="1522413" y="1905000"/>
            <a:ext cx="7696199" cy="4572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Report any injuries to Coach Tran or Coach Reyes BEFORE going to a doctor.  </a:t>
            </a:r>
          </a:p>
          <a:p>
            <a:pPr lvl="1"/>
            <a:r>
              <a:rPr lang="en-US"/>
              <a:t>Dr. visits will almost guarantee time off and you will need a clearance note to participate in any physical activity.  </a:t>
            </a:r>
          </a:p>
          <a:p>
            <a:pPr lvl="1"/>
            <a:r>
              <a:rPr lang="en-US"/>
              <a:t>Trainers can also help coordinate an orthopedic visit if necessary.</a:t>
            </a:r>
          </a:p>
          <a:p>
            <a:pPr lvl="1"/>
            <a:r>
              <a:rPr lang="en-US"/>
              <a:t>CCISD insurance may be purchased through the district.</a:t>
            </a:r>
          </a:p>
          <a:p>
            <a:pPr lvl="1"/>
            <a:r>
              <a:rPr lang="en-US"/>
              <a:t>Steve Tran 281-284-2166 </a:t>
            </a:r>
            <a:r>
              <a:rPr lang="en-US">
                <a:hlinkClick r:id="rId2"/>
              </a:rPr>
              <a:t>stevetran@ccisd.net</a:t>
            </a:r>
            <a:r>
              <a:rPr lang="en-US"/>
              <a:t>.</a:t>
            </a:r>
          </a:p>
          <a:p>
            <a:pPr lvl="1"/>
            <a:r>
              <a:rPr lang="en-US"/>
              <a:t>Ayana Reyes 281-284-2166 </a:t>
            </a:r>
            <a:r>
              <a:rPr lang="en-US">
                <a:hlinkClick r:id="rId3"/>
              </a:rPr>
              <a:t>ayreyes@ccisd.net</a:t>
            </a:r>
            <a:r>
              <a:rPr lang="en-US"/>
              <a:t>. </a:t>
            </a:r>
          </a:p>
          <a:p>
            <a:r>
              <a:rPr lang="en-US"/>
              <a:t>Tutorials are every day during Quest Hour lunch.</a:t>
            </a:r>
          </a:p>
          <a:p>
            <a:r>
              <a:rPr lang="en-US"/>
              <a:t>Players are REQUIRED to be at practice. Do not schedule appointments during practice time. </a:t>
            </a:r>
          </a:p>
          <a:p>
            <a:pPr lvl="1"/>
            <a:r>
              <a:rPr lang="en-US"/>
              <a:t>If a special circumstance arises, contact your coach PRIOR to the practice/game conflict.</a:t>
            </a:r>
          </a:p>
          <a:p>
            <a:pPr lvl="1"/>
            <a:endParaRPr lang="en-US"/>
          </a:p>
          <a:p>
            <a:pPr marL="301752" lvl="1" indent="0">
              <a:buNone/>
            </a:pPr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B31F999-1D02-A6A6-C6C2-53AF56F24DEB}"/>
              </a:ext>
            </a:extLst>
          </p:cNvPr>
          <p:cNvSpPr/>
          <p:nvPr/>
        </p:nvSpPr>
        <p:spPr>
          <a:xfrm>
            <a:off x="1568485" y="1492102"/>
            <a:ext cx="10599075" cy="76200"/>
          </a:xfrm>
          <a:custGeom>
            <a:avLst/>
            <a:gdLst>
              <a:gd name="connsiteX0" fmla="*/ 0 w 10599075"/>
              <a:gd name="connsiteY0" fmla="*/ 0 h 76200"/>
              <a:gd name="connsiteX1" fmla="*/ 450461 w 10599075"/>
              <a:gd name="connsiteY1" fmla="*/ 0 h 76200"/>
              <a:gd name="connsiteX2" fmla="*/ 1112903 w 10599075"/>
              <a:gd name="connsiteY2" fmla="*/ 0 h 76200"/>
              <a:gd name="connsiteX3" fmla="*/ 1881336 w 10599075"/>
              <a:gd name="connsiteY3" fmla="*/ 0 h 76200"/>
              <a:gd name="connsiteX4" fmla="*/ 2225806 w 10599075"/>
              <a:gd name="connsiteY4" fmla="*/ 0 h 76200"/>
              <a:gd name="connsiteX5" fmla="*/ 2570276 w 10599075"/>
              <a:gd name="connsiteY5" fmla="*/ 0 h 76200"/>
              <a:gd name="connsiteX6" fmla="*/ 3444699 w 10599075"/>
              <a:gd name="connsiteY6" fmla="*/ 0 h 76200"/>
              <a:gd name="connsiteX7" fmla="*/ 4107142 w 10599075"/>
              <a:gd name="connsiteY7" fmla="*/ 0 h 76200"/>
              <a:gd name="connsiteX8" fmla="*/ 4451612 w 10599075"/>
              <a:gd name="connsiteY8" fmla="*/ 0 h 76200"/>
              <a:gd name="connsiteX9" fmla="*/ 5114054 w 10599075"/>
              <a:gd name="connsiteY9" fmla="*/ 0 h 76200"/>
              <a:gd name="connsiteX10" fmla="*/ 5988477 w 10599075"/>
              <a:gd name="connsiteY10" fmla="*/ 0 h 76200"/>
              <a:gd name="connsiteX11" fmla="*/ 6544929 w 10599075"/>
              <a:gd name="connsiteY11" fmla="*/ 0 h 76200"/>
              <a:gd name="connsiteX12" fmla="*/ 7101380 w 10599075"/>
              <a:gd name="connsiteY12" fmla="*/ 0 h 76200"/>
              <a:gd name="connsiteX13" fmla="*/ 7763822 w 10599075"/>
              <a:gd name="connsiteY13" fmla="*/ 0 h 76200"/>
              <a:gd name="connsiteX14" fmla="*/ 8532255 w 10599075"/>
              <a:gd name="connsiteY14" fmla="*/ 0 h 76200"/>
              <a:gd name="connsiteX15" fmla="*/ 9300688 w 10599075"/>
              <a:gd name="connsiteY15" fmla="*/ 0 h 76200"/>
              <a:gd name="connsiteX16" fmla="*/ 10599075 w 10599075"/>
              <a:gd name="connsiteY16" fmla="*/ 0 h 76200"/>
              <a:gd name="connsiteX17" fmla="*/ 10599075 w 10599075"/>
              <a:gd name="connsiteY17" fmla="*/ 76200 h 76200"/>
              <a:gd name="connsiteX18" fmla="*/ 10148614 w 10599075"/>
              <a:gd name="connsiteY18" fmla="*/ 76200 h 76200"/>
              <a:gd name="connsiteX19" fmla="*/ 9274191 w 10599075"/>
              <a:gd name="connsiteY19" fmla="*/ 76200 h 76200"/>
              <a:gd name="connsiteX20" fmla="*/ 8611748 w 10599075"/>
              <a:gd name="connsiteY20" fmla="*/ 76200 h 76200"/>
              <a:gd name="connsiteX21" fmla="*/ 8267279 w 10599075"/>
              <a:gd name="connsiteY21" fmla="*/ 76200 h 76200"/>
              <a:gd name="connsiteX22" fmla="*/ 7604836 w 10599075"/>
              <a:gd name="connsiteY22" fmla="*/ 76200 h 76200"/>
              <a:gd name="connsiteX23" fmla="*/ 7048385 w 10599075"/>
              <a:gd name="connsiteY23" fmla="*/ 76200 h 76200"/>
              <a:gd name="connsiteX24" fmla="*/ 6491933 w 10599075"/>
              <a:gd name="connsiteY24" fmla="*/ 76200 h 76200"/>
              <a:gd name="connsiteX25" fmla="*/ 5935482 w 10599075"/>
              <a:gd name="connsiteY25" fmla="*/ 76200 h 76200"/>
              <a:gd name="connsiteX26" fmla="*/ 5379031 w 10599075"/>
              <a:gd name="connsiteY26" fmla="*/ 76200 h 76200"/>
              <a:gd name="connsiteX27" fmla="*/ 4610598 w 10599075"/>
              <a:gd name="connsiteY27" fmla="*/ 76200 h 76200"/>
              <a:gd name="connsiteX28" fmla="*/ 3948155 w 10599075"/>
              <a:gd name="connsiteY28" fmla="*/ 76200 h 76200"/>
              <a:gd name="connsiteX29" fmla="*/ 3603686 w 10599075"/>
              <a:gd name="connsiteY29" fmla="*/ 76200 h 76200"/>
              <a:gd name="connsiteX30" fmla="*/ 3047234 w 10599075"/>
              <a:gd name="connsiteY30" fmla="*/ 76200 h 76200"/>
              <a:gd name="connsiteX31" fmla="*/ 2278801 w 10599075"/>
              <a:gd name="connsiteY31" fmla="*/ 76200 h 76200"/>
              <a:gd name="connsiteX32" fmla="*/ 1828340 w 10599075"/>
              <a:gd name="connsiteY32" fmla="*/ 76200 h 76200"/>
              <a:gd name="connsiteX33" fmla="*/ 953917 w 10599075"/>
              <a:gd name="connsiteY33" fmla="*/ 76200 h 76200"/>
              <a:gd name="connsiteX34" fmla="*/ 0 w 10599075"/>
              <a:gd name="connsiteY34" fmla="*/ 76200 h 76200"/>
              <a:gd name="connsiteX35" fmla="*/ 0 w 10599075"/>
              <a:gd name="connsiteY35" fmla="*/ 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99075" h="76200" fill="none" extrusionOk="0">
                <a:moveTo>
                  <a:pt x="0" y="0"/>
                </a:moveTo>
                <a:cubicBezTo>
                  <a:pt x="123385" y="11877"/>
                  <a:pt x="242553" y="11308"/>
                  <a:pt x="450461" y="0"/>
                </a:cubicBezTo>
                <a:cubicBezTo>
                  <a:pt x="658369" y="-11308"/>
                  <a:pt x="915986" y="-8716"/>
                  <a:pt x="1112903" y="0"/>
                </a:cubicBezTo>
                <a:cubicBezTo>
                  <a:pt x="1309820" y="8716"/>
                  <a:pt x="1678148" y="-3623"/>
                  <a:pt x="1881336" y="0"/>
                </a:cubicBezTo>
                <a:cubicBezTo>
                  <a:pt x="2084524" y="3623"/>
                  <a:pt x="2145655" y="7595"/>
                  <a:pt x="2225806" y="0"/>
                </a:cubicBezTo>
                <a:cubicBezTo>
                  <a:pt x="2305957" y="-7595"/>
                  <a:pt x="2433826" y="-3090"/>
                  <a:pt x="2570276" y="0"/>
                </a:cubicBezTo>
                <a:cubicBezTo>
                  <a:pt x="2706726" y="3090"/>
                  <a:pt x="3020904" y="-16435"/>
                  <a:pt x="3444699" y="0"/>
                </a:cubicBezTo>
                <a:cubicBezTo>
                  <a:pt x="3868494" y="16435"/>
                  <a:pt x="3922679" y="-26921"/>
                  <a:pt x="4107142" y="0"/>
                </a:cubicBezTo>
                <a:cubicBezTo>
                  <a:pt x="4291605" y="26921"/>
                  <a:pt x="4306154" y="-6478"/>
                  <a:pt x="4451612" y="0"/>
                </a:cubicBezTo>
                <a:cubicBezTo>
                  <a:pt x="4597070" y="6478"/>
                  <a:pt x="4865160" y="25044"/>
                  <a:pt x="5114054" y="0"/>
                </a:cubicBezTo>
                <a:cubicBezTo>
                  <a:pt x="5362948" y="-25044"/>
                  <a:pt x="5787618" y="-5449"/>
                  <a:pt x="5988477" y="0"/>
                </a:cubicBezTo>
                <a:cubicBezTo>
                  <a:pt x="6189336" y="5449"/>
                  <a:pt x="6342855" y="-21877"/>
                  <a:pt x="6544929" y="0"/>
                </a:cubicBezTo>
                <a:cubicBezTo>
                  <a:pt x="6747003" y="21877"/>
                  <a:pt x="6825922" y="16921"/>
                  <a:pt x="7101380" y="0"/>
                </a:cubicBezTo>
                <a:cubicBezTo>
                  <a:pt x="7376838" y="-16921"/>
                  <a:pt x="7631276" y="-3430"/>
                  <a:pt x="7763822" y="0"/>
                </a:cubicBezTo>
                <a:cubicBezTo>
                  <a:pt x="7896368" y="3430"/>
                  <a:pt x="8152523" y="29495"/>
                  <a:pt x="8532255" y="0"/>
                </a:cubicBezTo>
                <a:cubicBezTo>
                  <a:pt x="8911987" y="-29495"/>
                  <a:pt x="8943193" y="36642"/>
                  <a:pt x="9300688" y="0"/>
                </a:cubicBezTo>
                <a:cubicBezTo>
                  <a:pt x="9658183" y="-36642"/>
                  <a:pt x="9967008" y="17268"/>
                  <a:pt x="10599075" y="0"/>
                </a:cubicBezTo>
                <a:cubicBezTo>
                  <a:pt x="10602007" y="31770"/>
                  <a:pt x="10602461" y="52438"/>
                  <a:pt x="10599075" y="76200"/>
                </a:cubicBezTo>
                <a:cubicBezTo>
                  <a:pt x="10399376" y="70265"/>
                  <a:pt x="10302770" y="98617"/>
                  <a:pt x="10148614" y="76200"/>
                </a:cubicBezTo>
                <a:cubicBezTo>
                  <a:pt x="9994458" y="53783"/>
                  <a:pt x="9454605" y="43789"/>
                  <a:pt x="9274191" y="76200"/>
                </a:cubicBezTo>
                <a:cubicBezTo>
                  <a:pt x="9093777" y="108611"/>
                  <a:pt x="8810098" y="82408"/>
                  <a:pt x="8611748" y="76200"/>
                </a:cubicBezTo>
                <a:cubicBezTo>
                  <a:pt x="8413398" y="69992"/>
                  <a:pt x="8434098" y="76572"/>
                  <a:pt x="8267279" y="76200"/>
                </a:cubicBezTo>
                <a:cubicBezTo>
                  <a:pt x="8100460" y="75828"/>
                  <a:pt x="7839554" y="50927"/>
                  <a:pt x="7604836" y="76200"/>
                </a:cubicBezTo>
                <a:cubicBezTo>
                  <a:pt x="7370118" y="101473"/>
                  <a:pt x="7165987" y="83371"/>
                  <a:pt x="7048385" y="76200"/>
                </a:cubicBezTo>
                <a:cubicBezTo>
                  <a:pt x="6930783" y="69029"/>
                  <a:pt x="6623005" y="67297"/>
                  <a:pt x="6491933" y="76200"/>
                </a:cubicBezTo>
                <a:cubicBezTo>
                  <a:pt x="6360861" y="85103"/>
                  <a:pt x="6115288" y="83934"/>
                  <a:pt x="5935482" y="76200"/>
                </a:cubicBezTo>
                <a:cubicBezTo>
                  <a:pt x="5755676" y="68466"/>
                  <a:pt x="5642464" y="78695"/>
                  <a:pt x="5379031" y="76200"/>
                </a:cubicBezTo>
                <a:cubicBezTo>
                  <a:pt x="5115598" y="73705"/>
                  <a:pt x="4968703" y="45885"/>
                  <a:pt x="4610598" y="76200"/>
                </a:cubicBezTo>
                <a:cubicBezTo>
                  <a:pt x="4252493" y="106515"/>
                  <a:pt x="4186992" y="54987"/>
                  <a:pt x="3948155" y="76200"/>
                </a:cubicBezTo>
                <a:cubicBezTo>
                  <a:pt x="3709318" y="97413"/>
                  <a:pt x="3678160" y="59387"/>
                  <a:pt x="3603686" y="76200"/>
                </a:cubicBezTo>
                <a:cubicBezTo>
                  <a:pt x="3529212" y="93013"/>
                  <a:pt x="3203458" y="65955"/>
                  <a:pt x="3047234" y="76200"/>
                </a:cubicBezTo>
                <a:cubicBezTo>
                  <a:pt x="2891010" y="86445"/>
                  <a:pt x="2577597" y="62165"/>
                  <a:pt x="2278801" y="76200"/>
                </a:cubicBezTo>
                <a:cubicBezTo>
                  <a:pt x="1980005" y="90235"/>
                  <a:pt x="2043378" y="67706"/>
                  <a:pt x="1828340" y="76200"/>
                </a:cubicBezTo>
                <a:cubicBezTo>
                  <a:pt x="1613302" y="84694"/>
                  <a:pt x="1286037" y="74958"/>
                  <a:pt x="953917" y="76200"/>
                </a:cubicBezTo>
                <a:cubicBezTo>
                  <a:pt x="621797" y="77442"/>
                  <a:pt x="238122" y="99429"/>
                  <a:pt x="0" y="76200"/>
                </a:cubicBezTo>
                <a:cubicBezTo>
                  <a:pt x="2987" y="52478"/>
                  <a:pt x="-3013" y="28486"/>
                  <a:pt x="0" y="0"/>
                </a:cubicBezTo>
                <a:close/>
              </a:path>
              <a:path w="10599075" h="76200" stroke="0" extrusionOk="0">
                <a:moveTo>
                  <a:pt x="0" y="0"/>
                </a:moveTo>
                <a:cubicBezTo>
                  <a:pt x="178029" y="17187"/>
                  <a:pt x="343745" y="-1378"/>
                  <a:pt x="556451" y="0"/>
                </a:cubicBezTo>
                <a:cubicBezTo>
                  <a:pt x="769157" y="1378"/>
                  <a:pt x="780463" y="-4436"/>
                  <a:pt x="900921" y="0"/>
                </a:cubicBezTo>
                <a:cubicBezTo>
                  <a:pt x="1021379" y="4436"/>
                  <a:pt x="1368486" y="-34480"/>
                  <a:pt x="1775345" y="0"/>
                </a:cubicBezTo>
                <a:cubicBezTo>
                  <a:pt x="2182204" y="34480"/>
                  <a:pt x="2084392" y="-21869"/>
                  <a:pt x="2331796" y="0"/>
                </a:cubicBezTo>
                <a:cubicBezTo>
                  <a:pt x="2579200" y="21869"/>
                  <a:pt x="2669423" y="-24770"/>
                  <a:pt x="2888248" y="0"/>
                </a:cubicBezTo>
                <a:cubicBezTo>
                  <a:pt x="3107073" y="24770"/>
                  <a:pt x="3583664" y="27360"/>
                  <a:pt x="3762672" y="0"/>
                </a:cubicBezTo>
                <a:cubicBezTo>
                  <a:pt x="3941680" y="-27360"/>
                  <a:pt x="3995623" y="15628"/>
                  <a:pt x="4213132" y="0"/>
                </a:cubicBezTo>
                <a:cubicBezTo>
                  <a:pt x="4430641" y="-15628"/>
                  <a:pt x="4832040" y="-15953"/>
                  <a:pt x="5087556" y="0"/>
                </a:cubicBezTo>
                <a:cubicBezTo>
                  <a:pt x="5343072" y="15953"/>
                  <a:pt x="5756718" y="4296"/>
                  <a:pt x="5961980" y="0"/>
                </a:cubicBezTo>
                <a:cubicBezTo>
                  <a:pt x="6167242" y="-4296"/>
                  <a:pt x="6334604" y="-29961"/>
                  <a:pt x="6624422" y="0"/>
                </a:cubicBezTo>
                <a:cubicBezTo>
                  <a:pt x="6914240" y="29961"/>
                  <a:pt x="7236359" y="24041"/>
                  <a:pt x="7498846" y="0"/>
                </a:cubicBezTo>
                <a:cubicBezTo>
                  <a:pt x="7761333" y="-24041"/>
                  <a:pt x="7925208" y="23914"/>
                  <a:pt x="8055297" y="0"/>
                </a:cubicBezTo>
                <a:cubicBezTo>
                  <a:pt x="8185386" y="-23914"/>
                  <a:pt x="8381704" y="20104"/>
                  <a:pt x="8611748" y="0"/>
                </a:cubicBezTo>
                <a:cubicBezTo>
                  <a:pt x="8841792" y="-20104"/>
                  <a:pt x="9014974" y="33748"/>
                  <a:pt x="9380181" y="0"/>
                </a:cubicBezTo>
                <a:cubicBezTo>
                  <a:pt x="9745388" y="-33748"/>
                  <a:pt x="9804667" y="7900"/>
                  <a:pt x="9936633" y="0"/>
                </a:cubicBezTo>
                <a:cubicBezTo>
                  <a:pt x="10068599" y="-7900"/>
                  <a:pt x="10365403" y="24897"/>
                  <a:pt x="10599075" y="0"/>
                </a:cubicBezTo>
                <a:cubicBezTo>
                  <a:pt x="10599125" y="17695"/>
                  <a:pt x="10595416" y="58584"/>
                  <a:pt x="10599075" y="76200"/>
                </a:cubicBezTo>
                <a:cubicBezTo>
                  <a:pt x="10378273" y="44092"/>
                  <a:pt x="10068974" y="111815"/>
                  <a:pt x="9830642" y="76200"/>
                </a:cubicBezTo>
                <a:cubicBezTo>
                  <a:pt x="9592310" y="40585"/>
                  <a:pt x="9646271" y="92894"/>
                  <a:pt x="9486172" y="76200"/>
                </a:cubicBezTo>
                <a:cubicBezTo>
                  <a:pt x="9326073" y="59507"/>
                  <a:pt x="9135235" y="56236"/>
                  <a:pt x="9035711" y="76200"/>
                </a:cubicBezTo>
                <a:cubicBezTo>
                  <a:pt x="8936187" y="96164"/>
                  <a:pt x="8467174" y="61326"/>
                  <a:pt x="8161288" y="76200"/>
                </a:cubicBezTo>
                <a:cubicBezTo>
                  <a:pt x="7855402" y="91074"/>
                  <a:pt x="7750511" y="87259"/>
                  <a:pt x="7498846" y="76200"/>
                </a:cubicBezTo>
                <a:cubicBezTo>
                  <a:pt x="7247181" y="65141"/>
                  <a:pt x="7145638" y="65651"/>
                  <a:pt x="7048385" y="76200"/>
                </a:cubicBezTo>
                <a:cubicBezTo>
                  <a:pt x="6951132" y="86749"/>
                  <a:pt x="6637730" y="83963"/>
                  <a:pt x="6385943" y="76200"/>
                </a:cubicBezTo>
                <a:cubicBezTo>
                  <a:pt x="6134156" y="68437"/>
                  <a:pt x="6111587" y="67604"/>
                  <a:pt x="6041473" y="76200"/>
                </a:cubicBezTo>
                <a:cubicBezTo>
                  <a:pt x="5971359" y="84797"/>
                  <a:pt x="5850539" y="90826"/>
                  <a:pt x="5697003" y="76200"/>
                </a:cubicBezTo>
                <a:cubicBezTo>
                  <a:pt x="5543467" y="61575"/>
                  <a:pt x="5183901" y="106126"/>
                  <a:pt x="5034561" y="76200"/>
                </a:cubicBezTo>
                <a:cubicBezTo>
                  <a:pt x="4885221" y="46274"/>
                  <a:pt x="4714965" y="66025"/>
                  <a:pt x="4584100" y="76200"/>
                </a:cubicBezTo>
                <a:cubicBezTo>
                  <a:pt x="4453235" y="86375"/>
                  <a:pt x="4176402" y="86961"/>
                  <a:pt x="3815667" y="76200"/>
                </a:cubicBezTo>
                <a:cubicBezTo>
                  <a:pt x="3454932" y="65439"/>
                  <a:pt x="3523957" y="79525"/>
                  <a:pt x="3365206" y="76200"/>
                </a:cubicBezTo>
                <a:cubicBezTo>
                  <a:pt x="3206455" y="72875"/>
                  <a:pt x="2918750" y="57585"/>
                  <a:pt x="2596773" y="76200"/>
                </a:cubicBezTo>
                <a:cubicBezTo>
                  <a:pt x="2274796" y="94815"/>
                  <a:pt x="2408481" y="93274"/>
                  <a:pt x="2252303" y="76200"/>
                </a:cubicBezTo>
                <a:cubicBezTo>
                  <a:pt x="2096125" y="59127"/>
                  <a:pt x="1829991" y="75781"/>
                  <a:pt x="1483871" y="76200"/>
                </a:cubicBezTo>
                <a:cubicBezTo>
                  <a:pt x="1137751" y="76619"/>
                  <a:pt x="1146230" y="75251"/>
                  <a:pt x="1033410" y="76200"/>
                </a:cubicBezTo>
                <a:cubicBezTo>
                  <a:pt x="920590" y="77149"/>
                  <a:pt x="860348" y="74255"/>
                  <a:pt x="688940" y="76200"/>
                </a:cubicBezTo>
                <a:cubicBezTo>
                  <a:pt x="517532" y="78146"/>
                  <a:pt x="164807" y="58367"/>
                  <a:pt x="0" y="76200"/>
                </a:cubicBezTo>
                <a:cubicBezTo>
                  <a:pt x="-1729" y="53108"/>
                  <a:pt x="3466" y="33480"/>
                  <a:pt x="0" y="0"/>
                </a:cubicBez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  <a:miter lim="800000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D8B9C31-722F-5F2F-CC99-CDB141E3BA16}"/>
              </a:ext>
            </a:extLst>
          </p:cNvPr>
          <p:cNvSpPr txBox="1">
            <a:spLocks/>
          </p:cNvSpPr>
          <p:nvPr/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During Season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D4C60D81-D0F7-6416-4021-00836CD2B1CD}"/>
              </a:ext>
            </a:extLst>
          </p:cNvPr>
          <p:cNvSpPr txBox="1">
            <a:spLocks/>
          </p:cNvSpPr>
          <p:nvPr/>
        </p:nvSpPr>
        <p:spPr>
          <a:xfrm>
            <a:off x="1522413" y="1905000"/>
            <a:ext cx="7696199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Saturdays are planned practice days until further notice.</a:t>
            </a:r>
          </a:p>
          <a:p>
            <a:r>
              <a:rPr lang="en-US"/>
              <a:t>Pitching lessons during the season are prohibited.  Hitting/Catching/Defense are encouraged.</a:t>
            </a:r>
          </a:p>
          <a:p>
            <a:r>
              <a:rPr lang="en-US"/>
              <a:t>Participation (including practice) on any outside team during the season is not allowed.</a:t>
            </a:r>
          </a:p>
          <a:p>
            <a:r>
              <a:rPr lang="en-US"/>
              <a:t>Do NOT make any plans during spring break! We start District Games that week. </a:t>
            </a:r>
          </a:p>
          <a:p>
            <a:r>
              <a:rPr lang="en-US"/>
              <a:t>Games are not played on GOOD Friday unless forced by weather.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8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0</TotalTime>
  <Words>975</Words>
  <Application>Microsoft Office PowerPoint</Application>
  <PresentationFormat>Custom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Consolas</vt:lpstr>
      <vt:lpstr>Corbel</vt:lpstr>
      <vt:lpstr>Chalkboard 16x9</vt:lpstr>
      <vt:lpstr>Brook Baseball</vt:lpstr>
      <vt:lpstr>Coach’s Corner</vt:lpstr>
      <vt:lpstr>Forms &amp; Communication</vt:lpstr>
      <vt:lpstr>Parent/Player Important Information</vt:lpstr>
      <vt:lpstr>Parent/Player Important Information</vt:lpstr>
      <vt:lpstr>PowerPoint Presentation</vt:lpstr>
      <vt:lpstr>Practice Uniforms</vt:lpstr>
      <vt:lpstr>PowerPoint Presentation</vt:lpstr>
      <vt:lpstr>PowerPoint Presentation</vt:lpstr>
      <vt:lpstr>Contacting Coaches</vt:lpstr>
      <vt:lpstr>Social Media</vt:lpstr>
      <vt:lpstr>Spring Sponsorship &amp; Fundraisers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Brook Baseball</dc:title>
  <dc:creator>Jefferies, Gretchen</dc:creator>
  <cp:lastModifiedBy>Gretchen Jefferies</cp:lastModifiedBy>
  <cp:revision>8</cp:revision>
  <dcterms:created xsi:type="dcterms:W3CDTF">2023-01-25T14:55:27Z</dcterms:created>
  <dcterms:modified xsi:type="dcterms:W3CDTF">2024-01-24T14:45:06Z</dcterms:modified>
</cp:coreProperties>
</file>