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7" r:id="rId9"/>
    <p:sldId id="263" r:id="rId10"/>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D14"/>
    <a:srgbClr val="252F80"/>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p:restoredTop sz="96327"/>
  </p:normalViewPr>
  <p:slideViewPr>
    <p:cSldViewPr snapToGrid="0">
      <p:cViewPr varScale="1">
        <p:scale>
          <a:sx n="45" d="100"/>
          <a:sy n="45" d="100"/>
        </p:scale>
        <p:origin x="19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2/12/2024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1446550"/>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Minors - Softball</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7944291"/>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kern="100" dirty="0">
                <a:latin typeface="Calibri" panose="020F0502020204030204" pitchFamily="34" charset="0"/>
                <a:ea typeface="Calibri" panose="020F0502020204030204" pitchFamily="34" charset="0"/>
                <a:cs typeface="Times New Roman" panose="02020603050405020304" pitchFamily="18" charset="0"/>
              </a:rPr>
              <a:t>The newer aged kids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don’t have the attention span for long practices or long speeches. They respond better to “steps”,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1 hour </a:t>
            </a:r>
            <a:r>
              <a:rPr lang="en-US" kern="100" dirty="0">
                <a:latin typeface="Calibri" panose="020F0502020204030204" pitchFamily="34" charset="0"/>
                <a:ea typeface="Calibri" panose="020F0502020204030204" pitchFamily="34" charset="0"/>
                <a:cs typeface="Times New Roman" panose="02020603050405020304" pitchFamily="18" charset="0"/>
              </a:rPr>
              <a:t>30</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minutes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a:t>
            </a:r>
            <a:r>
              <a:rPr lang="en-US" kern="100" dirty="0">
                <a:latin typeface="Calibri" panose="020F0502020204030204" pitchFamily="34" charset="0"/>
                <a:ea typeface="Calibri" panose="020F0502020204030204" pitchFamily="34" charset="0"/>
                <a:cs typeface="Times New Roman" panose="02020603050405020304" pitchFamily="18" charset="0"/>
              </a:rPr>
              <a:t>ball player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or ice breaker to build</a:t>
            </a:r>
            <a:r>
              <a:rPr lang="en-US" kern="100" dirty="0">
                <a:latin typeface="Calibri" panose="020F0502020204030204" pitchFamily="34" charset="0"/>
                <a:ea typeface="Calibri" panose="020F0502020204030204" pitchFamily="34" charset="0"/>
                <a:cs typeface="Times New Roman" panose="02020603050405020304" pitchFamily="18" charset="0"/>
              </a:rPr>
              <a:t> the bond of the team.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Never display negative criticism, frustration, abuse or anger.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7</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Involve parents! Teach them what you are doing and why.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a:t>
            </a:r>
            <a:r>
              <a:rPr lang="en-US" kern="100" dirty="0">
                <a:latin typeface="Calibri" panose="020F0502020204030204" pitchFamily="34" charset="0"/>
                <a:ea typeface="Calibri" panose="020F0502020204030204" pitchFamily="34" charset="0"/>
                <a:cs typeface="Times New Roman" panose="02020603050405020304" pitchFamily="18" charset="0"/>
              </a:rPr>
              <a:t>duties of positions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Learn situational baserunning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and what it means to be a team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fielding stance, </a:t>
            </a:r>
            <a:r>
              <a:rPr lang="en-US" kern="100" dirty="0">
                <a:latin typeface="Calibri" panose="020F0502020204030204" pitchFamily="34" charset="0"/>
                <a:ea typeface="Calibri" panose="020F0502020204030204" pitchFamily="34" charset="0"/>
                <a:cs typeface="Times New Roman" panose="02020603050405020304" pitchFamily="18" charset="0"/>
              </a:rPr>
              <a:t>situational fielding. Where to make the correct play.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lnSpc>
                <a:spcPct val="107000"/>
              </a:lnSpc>
              <a:spcBef>
                <a:spcPts val="0"/>
              </a:spcBef>
              <a:spcAft>
                <a:spcPts val="80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Basic throwing mechanics, working on arm strength</a:t>
            </a:r>
          </a:p>
          <a:p>
            <a:pPr marL="285750" marR="0" indent="-285750">
              <a:lnSpc>
                <a:spcPct val="107000"/>
              </a:lnSpc>
              <a:spcBef>
                <a:spcPts val="0"/>
              </a:spcBef>
              <a:spcAft>
                <a:spcPts val="800"/>
              </a:spcAft>
              <a:buFont typeface="Symbol" panose="05050102010706020507" pitchFamily="18" charset="2"/>
              <a:buChar char="·"/>
            </a:pPr>
            <a:r>
              <a:rPr lang="en-US" kern="100" dirty="0">
                <a:latin typeface="Calibri" panose="020F0502020204030204" pitchFamily="34" charset="0"/>
                <a:ea typeface="Calibri" panose="020F0502020204030204" pitchFamily="34" charset="0"/>
                <a:cs typeface="Times New Roman" panose="02020603050405020304" pitchFamily="18" charset="0"/>
              </a:rPr>
              <a:t>Pitching Mechanics: Leaning the mechanics and getting comfortable pitching.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a:t>
            </a:r>
            <a:r>
              <a:rPr lang="en-US" kern="100" dirty="0">
                <a:latin typeface="Calibri" panose="020F0502020204030204" pitchFamily="34" charset="0"/>
                <a:ea typeface="Calibri" panose="020F0502020204030204" pitchFamily="34" charset="0"/>
                <a:cs typeface="Times New Roman" panose="02020603050405020304" pitchFamily="18" charset="0"/>
              </a:rPr>
              <a:t>soft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ball</a:t>
            </a:r>
            <a:r>
              <a:rPr lang="en-US" kern="100" dirty="0">
                <a:latin typeface="Calibri" panose="020F0502020204030204" pitchFamily="34" charset="0"/>
                <a:ea typeface="Calibri" panose="020F0502020204030204" pitchFamily="34" charset="0"/>
                <a:cs typeface="Times New Roman" panose="02020603050405020304" pitchFamily="18" charset="0"/>
              </a:rPr>
              <a:t>: How many outs, how to turn a double play, when to steal etc.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8494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43205"/>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Minors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183" y="4829248"/>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367016" cy="6929782"/>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kids love this!</a:t>
            </a: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Minors </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Coaching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104459" y="7635645"/>
            <a:ext cx="4109621" cy="1351588"/>
          </a:xfrm>
          <a:prstGeom prst="rect">
            <a:avLst/>
          </a:prstGeom>
          <a:noFill/>
        </p:spPr>
        <p:txBody>
          <a:bodyPr wrap="square" rtlCol="0">
            <a:spAutoFit/>
          </a:bodyPr>
          <a:lstStyle/>
          <a:p>
            <a:pPr>
              <a:lnSpc>
                <a:spcPct val="150000"/>
              </a:lnSpc>
              <a:buClr>
                <a:srgbClr val="76A0A6"/>
              </a:buClr>
            </a:pPr>
            <a:r>
              <a:rPr lang="en-US" sz="1400" b="1" u="sng" kern="100" dirty="0">
                <a:latin typeface="Calibri" panose="020F0502020204030204" pitchFamily="34" charset="0"/>
                <a:ea typeface="Calibri" panose="020F0502020204030204" pitchFamily="34" charset="0"/>
                <a:cs typeface="Times New Roman" panose="02020603050405020304" pitchFamily="18" charset="0"/>
              </a:rPr>
              <a:t>Crow Hop </a:t>
            </a:r>
            <a:r>
              <a:rPr lang="en-US" sz="1400" kern="100" dirty="0">
                <a:latin typeface="Calibri" panose="020F0502020204030204" pitchFamily="34" charset="0"/>
                <a:ea typeface="Calibri" panose="020F0502020204030204" pitchFamily="34" charset="0"/>
                <a:cs typeface="Times New Roman" panose="02020603050405020304" pitchFamily="18" charset="0"/>
              </a:rPr>
              <a:t>-  Time to teach how to crow hop to our players. This works great for long distances. Teaching how to drive off the back leg, pushing momentum forward to throw the ball at a long distance.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584621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help teach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throwing mechanics and growing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arm strength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 will have some players that are advanced, but you will also have some kids that will need the extra coaching to continue to develop.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Introduce 2 seam and 4 seam grips, this </a:t>
            </a:r>
            <a:r>
              <a:rPr lang="en-US" sz="1400" kern="100" dirty="0">
                <a:latin typeface="Calibri" panose="020F0502020204030204" pitchFamily="34" charset="0"/>
                <a:ea typeface="Calibri" panose="020F0502020204030204" pitchFamily="34" charset="0"/>
                <a:cs typeface="Times New Roman" panose="02020603050405020304" pitchFamily="18" charset="0"/>
              </a:rPr>
              <a:t>will help the kids have more control of the ball leaving the hand.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435847"/>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Target Practice</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hula hoops </a:t>
            </a:r>
            <a:r>
              <a:rPr lang="en-US" sz="1400" kern="100" dirty="0">
                <a:latin typeface="Calibri" panose="020F0502020204030204" pitchFamily="34" charset="0"/>
                <a:ea typeface="Calibri" panose="020F0502020204030204" pitchFamily="34" charset="0"/>
                <a:cs typeface="Times New Roman" panose="02020603050405020304" pitchFamily="18" charset="0"/>
              </a:rPr>
              <a:t>or other markings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for target practice! Have fun with it, put it in different areas </a:t>
            </a:r>
            <a:r>
              <a:rPr lang="en-US" sz="1400" kern="100" dirty="0">
                <a:latin typeface="Calibri" panose="020F0502020204030204" pitchFamily="34" charset="0"/>
                <a:ea typeface="Calibri" panose="020F0502020204030204" pitchFamily="34" charset="0"/>
                <a:cs typeface="Times New Roman" panose="02020603050405020304" pitchFamily="18" charset="0"/>
              </a:rPr>
              <a:t>around the fence, have the kids start close and continue to back up.</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Perfect Passer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It’s a game of 21. You have the kids in pairs of two, have them challenge each other with glove placement. If they can hit the target with out having to move the glove, that’s a point!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Throws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in the field and teach them the correct play to make.(Outfield – throw it to second, etc</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a:t>
            </a:r>
            <a:r>
              <a:rPr lang="en-US" sz="1400" kern="100" dirty="0">
                <a:latin typeface="Calibri" panose="020F0502020204030204" pitchFamily="34" charset="0"/>
                <a:ea typeface="Calibri" panose="020F0502020204030204" pitchFamily="34" charset="0"/>
                <a:cs typeface="Times New Roman" panose="02020603050405020304" pitchFamily="18" charset="0"/>
              </a:rPr>
              <a:t>pair up and start working on growing their arm strength. Practicing the crow hop. Pay attention to the pairings, make sure the two are close to the same skill level.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768263"/>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Kid</a:t>
            </a:r>
            <a:r>
              <a:rPr lang="en-US" sz="1400" kern="100" dirty="0">
                <a:latin typeface="Calibri" panose="020F0502020204030204" pitchFamily="34" charset="0"/>
                <a:ea typeface="Calibri" panose="020F0502020204030204" pitchFamily="34" charset="0"/>
                <a:cs typeface="Times New Roman" panose="02020603050405020304" pitchFamily="18" charset="0"/>
              </a:rPr>
              <a:t> Pitch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is to get the player comfortable swinging the bat with a ball being thrown and learning the strike zone. During games, many will feel deep pressure when hitting</a:t>
            </a:r>
            <a:r>
              <a:rPr lang="en-US" sz="1400" kern="100" dirty="0">
                <a:latin typeface="Calibri" panose="020F0502020204030204" pitchFamily="34" charset="0"/>
                <a:ea typeface="Calibri" panose="020F0502020204030204" pitchFamily="34" charset="0"/>
                <a:cs typeface="Times New Roman" panose="02020603050405020304" pitchFamily="18" charset="0"/>
              </a:rPr>
              <a:t>, some may even have some fear.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a:t>
            </a:r>
            <a:r>
              <a:rPr lang="en-US" sz="1400" kern="100" dirty="0">
                <a:latin typeface="Calibri" panose="020F0502020204030204" pitchFamily="34" charset="0"/>
                <a:ea typeface="Calibri" panose="020F0502020204030204" pitchFamily="34" charset="0"/>
                <a:cs typeface="Times New Roman" panose="02020603050405020304" pitchFamily="18" charset="0"/>
              </a:rPr>
              <a:t>Strike zone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This is simply teaching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strike zone and what pitches are the right ones to hit, we do not want to teach bad habits of chasing bad pitches.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6526338"/>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Hit The Color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is a drill where you can have different color dots on the ball. Throw two at a time and call out a color for the player to hit.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Stationary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a:t>
            </a:r>
            <a:r>
              <a:rPr lang="en-US" sz="1400" kern="100" dirty="0">
                <a:latin typeface="Calibri" panose="020F0502020204030204" pitchFamily="34" charset="0"/>
                <a:ea typeface="Calibri" panose="020F0502020204030204" pitchFamily="34" charset="0"/>
                <a:cs typeface="Times New Roman" panose="02020603050405020304" pitchFamily="18" charset="0"/>
              </a:rPr>
              <a:t>You can place this is the three sections of the plate to teach bat control. (Outside pitch, Inside Pitch, Right down the Pipe.)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Basketball Tee (Power)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All you need is a tee, semi deflated basketball, and a plunger. This will improve power. The players will have to drive their hands through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Bunting</a:t>
            </a:r>
            <a:r>
              <a:rPr lang="en-US" sz="1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Another lost art of the game. Teach kids how to bunt! Teach the situations to lay a bunt down. Bunts can even help build a hitter’s confidence at the plate!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86047"/>
            <a:ext cx="3538319" cy="2156744"/>
          </a:xfrm>
          <a:prstGeom prst="rect">
            <a:avLst/>
          </a:prstGeom>
          <a:noFill/>
        </p:spPr>
        <p:txBody>
          <a:bodyPr wrap="square" rtlCol="0">
            <a:spAutoFit/>
          </a:bodyPr>
          <a:lstStyle/>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Advanced Tips (Hitting) - Consider introducing advanced hitting abilities. Have the players going up to hit to the </a:t>
            </a:r>
            <a:r>
              <a:rPr lang="en-US" sz="1400" kern="100" dirty="0">
                <a:latin typeface="Calibri" panose="020F0502020204030204" pitchFamily="34" charset="0"/>
                <a:ea typeface="Calibri" panose="020F0502020204030204" pitchFamily="34" charset="0"/>
                <a:cs typeface="Times New Roman" panose="02020603050405020304" pitchFamily="18" charset="0"/>
              </a:rPr>
              <a:t>depending on where the ball is thrown</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(Example: Outside pitch, hit it oppo. Inside pitch, Pull the ball.) This will teach bat control. Make sure they succeed in this not by moving their feet and body, but by controlling the position of the hands and barrel of the bat.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467371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a:t>
            </a:r>
            <a:r>
              <a:rPr lang="en-US" sz="1400" kern="100" dirty="0">
                <a:latin typeface="Calibri" panose="020F0502020204030204" pitchFamily="34" charset="0"/>
                <a:ea typeface="Calibri" panose="020F0502020204030204" pitchFamily="34" charset="0"/>
                <a:cs typeface="Times New Roman" panose="02020603050405020304" pitchFamily="18" charset="0"/>
              </a:rPr>
              <a:t>know the role of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your own position</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teach the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“baseball ready” position.</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 flat footed or can even fall backwards.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7"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In-Field &amp; Out-Field</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648581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Golden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baseball version of knockout. Have the players have a certain area they have to cover, hit them ground balls, if they miss they are out. Its fun and gets competitive.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Side to Side Cone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Put your player in the middle of two cones. Either hitting or rolling the ball, have them work on forehand and backhand plays.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Perfect Game of 21</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fielding scrimmage. You as the coach, will be hitting real situations to your team. Using ghost runners if it’s a base hit, etc. The goal is to record a Perfect 21 outs with out making a mistake. Depending on time, you could have the game start over when an error occurs. Have fun with this, make some of the situations tough.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DD55F94-D0A8-F3A2-939D-E4153B9A7A85}"/>
              </a:ext>
            </a:extLst>
          </p:cNvPr>
          <p:cNvSpPr txBox="1"/>
          <p:nvPr/>
        </p:nvSpPr>
        <p:spPr>
          <a:xfrm>
            <a:off x="62994" y="6080072"/>
            <a:ext cx="4031673" cy="384759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 – Focus on Tracking a Fly Ball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Pop Up lines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ave them line up and work on catching a pop up in their glove, using the other hand over top.</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Over the Head Receiver Drills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Line the kids up, and a coach is the QB.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run forward, Coach says left or right, then throws a pop up in that direction for the player to catch.</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 to Side Receiver Drills </a:t>
            </a:r>
            <a:r>
              <a:rPr lang="en-US" sz="1400" kern="100" dirty="0">
                <a:latin typeface="Calibri" panose="020F0502020204030204" pitchFamily="34" charset="0"/>
                <a:ea typeface="Calibri" panose="020F0502020204030204" pitchFamily="34" charset="0"/>
                <a:cs typeface="Times New Roman" panose="02020603050405020304" pitchFamily="18" charset="0"/>
              </a:rPr>
              <a:t>– 2 lines of players, one on the right of you and one on the left of you. You say go, throw the ball leading your receiver going to their left. Say go and lead your receiver running right. This is a rapid fire rotating drill. The kids will get in the other line after fielding.</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16" y="8058500"/>
            <a:ext cx="1682067" cy="151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970C-5068-A25A-C3F0-B3C7481E127E}"/>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F412D7F-65EA-4380-E5CB-AE21D8B9FB6D}"/>
              </a:ext>
            </a:extLst>
          </p:cNvPr>
          <p:cNvSpPr txBox="1"/>
          <p:nvPr/>
        </p:nvSpPr>
        <p:spPr>
          <a:xfrm>
            <a:off x="35670" y="1530751"/>
            <a:ext cx="4251176" cy="8619026"/>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 &amp; Catching Basics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Two of the most important positions our great sport has to offer. We feel that its best to teach everyone on your team to be able to do both positions.</a:t>
            </a:r>
          </a:p>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 Mechanics:</a:t>
            </a:r>
          </a:p>
          <a:p>
            <a:pPr marL="0" marR="0">
              <a:lnSpc>
                <a:spcPct val="107000"/>
              </a:lnSpc>
              <a:spcBef>
                <a:spcPts val="0"/>
              </a:spcBef>
              <a:spcAft>
                <a:spcPts val="800"/>
              </a:spcAft>
            </a:pPr>
            <a:r>
              <a:rPr lang="en-US" sz="1200" b="1" kern="100" dirty="0">
                <a:highlight>
                  <a:srgbClr val="FFFF00"/>
                </a:highlight>
                <a:latin typeface="Calibri" panose="020F0502020204030204" pitchFamily="34" charset="0"/>
                <a:ea typeface="Calibri" panose="020F0502020204030204" pitchFamily="34" charset="0"/>
                <a:cs typeface="Times New Roman" panose="02020603050405020304" pitchFamily="18" charset="0"/>
              </a:rPr>
              <a:t>Stance</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200" dirty="0"/>
              <a:t>Take a stance on the pitching rubber that is comfortable…standing tall, with your shoulders back, and your feet far enough apart for you to be balanced, hands at your side (ball in one, glove on the other), and your neck and upper body muscles feeling totally relaxed. The front (throwing arm side) “push-off” foot must be placed at the front of the pitching rubber, and at least half of it must be on the surface of the rubber. The rear glove-side foot can be behind the rubber.</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Starting the motion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We recommend…especially for beginning pitchers…that you start with your hands low, keep the ball-glove touch below the waist, and then go right directly into your backswing. </a:t>
            </a:r>
          </a:p>
          <a:p>
            <a:pPr marL="0" marR="0">
              <a:lnSpc>
                <a:spcPct val="107000"/>
              </a:lnSpc>
              <a:spcBef>
                <a:spcPts val="0"/>
              </a:spcBef>
              <a:spcAft>
                <a:spcPts val="800"/>
              </a:spcAft>
            </a:pPr>
            <a:r>
              <a:rPr lang="en-US" sz="1200" b="1" dirty="0">
                <a:highlight>
                  <a:srgbClr val="FFFF00"/>
                </a:highlight>
              </a:rPr>
              <a:t>BACK-SWING</a:t>
            </a:r>
            <a:r>
              <a:rPr lang="en-US" sz="1200" dirty="0"/>
              <a:t> – The speed or height of your backswing are not important. Do what you feel is comfortable. Typically, most pitchers will bring the ball out of their glove and swing back to a point where the arm is approximately level.</a:t>
            </a: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Weight Transfer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dirty="0"/>
              <a:t>After your arm does its backswing, as it starts coming forward, so will your body. The purpose of the “body lean” is to start the transfer from your rear leg to the front foot.</a:t>
            </a:r>
          </a:p>
          <a:p>
            <a:pPr marL="0" marR="0">
              <a:lnSpc>
                <a:spcPct val="107000"/>
              </a:lnSpc>
              <a:spcBef>
                <a:spcPts val="0"/>
              </a:spcBef>
              <a:spcAft>
                <a:spcPts val="800"/>
              </a:spcAft>
            </a:pPr>
            <a:r>
              <a:rPr lang="en-US" sz="1200" b="1"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Stride </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1200" kern="100" dirty="0">
                <a:latin typeface="Calibri" panose="020F0502020204030204" pitchFamily="34" charset="0"/>
                <a:ea typeface="Calibri" panose="020F0502020204030204" pitchFamily="34" charset="0"/>
                <a:cs typeface="Times New Roman" panose="02020603050405020304" pitchFamily="18" charset="0"/>
              </a:rPr>
              <a:t> </a:t>
            </a:r>
            <a:r>
              <a:rPr lang="en-US" sz="1200" dirty="0"/>
              <a:t>The step that you take with your glove-side foot is often referred to as the “stride”. </a:t>
            </a:r>
          </a:p>
          <a:p>
            <a:pPr marL="0" marR="0">
              <a:lnSpc>
                <a:spcPct val="107000"/>
              </a:lnSpc>
              <a:spcBef>
                <a:spcPts val="0"/>
              </a:spcBef>
              <a:spcAft>
                <a:spcPts val="800"/>
              </a:spcAft>
            </a:pPr>
            <a:r>
              <a:rPr lang="en-US" sz="1200" b="1" dirty="0">
                <a:highlight>
                  <a:srgbClr val="FFFF00"/>
                </a:highlight>
              </a:rPr>
              <a:t>Arm Rotation </a:t>
            </a:r>
            <a:r>
              <a:rPr lang="en-US" sz="1200" dirty="0"/>
              <a:t>- As the arm comes forward, keep it relaxed and straight, but not stiff. The arm speed should be consistent and fast the whole way around.</a:t>
            </a:r>
          </a:p>
          <a:p>
            <a:pPr marL="0" marR="0">
              <a:lnSpc>
                <a:spcPct val="107000"/>
              </a:lnSpc>
              <a:spcBef>
                <a:spcPts val="0"/>
              </a:spcBef>
              <a:spcAft>
                <a:spcPts val="800"/>
              </a:spcAft>
            </a:pPr>
            <a:r>
              <a:rPr lang="en-US" sz="1200" b="1" dirty="0">
                <a:highlight>
                  <a:srgbClr val="FFFF00"/>
                </a:highlight>
              </a:rPr>
              <a:t>The Release </a:t>
            </a:r>
            <a:r>
              <a:rPr lang="en-US" sz="1200" dirty="0"/>
              <a:t>- Keep your arm outstretched, but not stiff, as you release the ball. Do not allow your elbow to bend more than 15 or 20 degrees. Fingers behind the ball – You can get better speed and control if your fingers are behind the ball as it leaves your hand. Stay tall at the release. Bring your shoulders back as your pitching arm starts its final downswing toward the release point, so you can be upright and tall at the finish.</a:t>
            </a: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4E1AF6A1-7E69-D922-139C-DF6DF6595F70}"/>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32E51C86-63AE-8245-6A6A-15E124631707}"/>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Pitching &amp; Catching</a:t>
            </a:r>
          </a:p>
        </p:txBody>
      </p:sp>
      <p:pic>
        <p:nvPicPr>
          <p:cNvPr id="10" name="Picture 9" descr="A baseball logo with red and blue stitching&#10;&#10;Description automatically generated">
            <a:extLst>
              <a:ext uri="{FF2B5EF4-FFF2-40B4-BE49-F238E27FC236}">
                <a16:creationId xmlns:a16="http://schemas.microsoft.com/office/drawing/2014/main" id="{41BB6538-B829-2122-C42A-019A7E598AF2}"/>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5AB5295E-F9DA-4426-D23D-C3FD0C6B8D7D}"/>
              </a:ext>
            </a:extLst>
          </p:cNvPr>
          <p:cNvSpPr txBox="1"/>
          <p:nvPr/>
        </p:nvSpPr>
        <p:spPr>
          <a:xfrm>
            <a:off x="4282869" y="1388639"/>
            <a:ext cx="3453861" cy="3948517"/>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Pitching</a:t>
            </a:r>
            <a:r>
              <a:rPr lang="en-US" sz="1200" b="1" u="sng" kern="100" dirty="0">
                <a:effectLst/>
                <a:latin typeface="Calibri" panose="020F0502020204030204" pitchFamily="34" charset="0"/>
                <a:ea typeface="Calibri" panose="020F0502020204030204" pitchFamily="34" charset="0"/>
                <a:cs typeface="Times New Roman" panose="02020603050405020304" pitchFamily="18" charset="0"/>
              </a:rPr>
              <a:t> Drills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Bullpens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200" kern="100" dirty="0">
                <a:latin typeface="Calibri" panose="020F0502020204030204" pitchFamily="34" charset="0"/>
                <a:ea typeface="Calibri" panose="020F0502020204030204" pitchFamily="34" charset="0"/>
                <a:cs typeface="Times New Roman" panose="02020603050405020304" pitchFamily="18" charset="0"/>
              </a:rPr>
              <a:t>Have mini bullpen sessions with all of your players. This will allow them to work on the craft of pitching and getting comfortable doing so. More arms you have to put on the mound, the better off your team will be.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Pass ball Drills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It’s a quick </a:t>
            </a:r>
            <a:r>
              <a:rPr lang="en-US" sz="1200" kern="100" dirty="0">
                <a:latin typeface="Calibri" panose="020F0502020204030204" pitchFamily="34" charset="0"/>
                <a:ea typeface="Calibri" panose="020F0502020204030204" pitchFamily="34" charset="0"/>
                <a:cs typeface="Times New Roman" panose="02020603050405020304" pitchFamily="18" charset="0"/>
              </a:rPr>
              <a:t>drill to run, but it is very important to teach on a pass ball, it is the pitcher’s job to cover the plate. Especially with a runner on third.</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2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Bunt Defense</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Also very important to include in your practices. When your pitcher is having a great day on the mound and the other team is struggling to hit, most coaches will start to try and bunt. Teach pitchers how to defend it. Explain that typically they will be the first one to ball, giving reps of this at practice will make pitchers much more comfortable when it happens in a game.</a:t>
            </a:r>
          </a:p>
        </p:txBody>
      </p:sp>
      <p:sp>
        <p:nvSpPr>
          <p:cNvPr id="6" name="TextBox 5">
            <a:extLst>
              <a:ext uri="{FF2B5EF4-FFF2-40B4-BE49-F238E27FC236}">
                <a16:creationId xmlns:a16="http://schemas.microsoft.com/office/drawing/2014/main" id="{3EB96538-4835-228B-B253-5FA4962E852D}"/>
              </a:ext>
            </a:extLst>
          </p:cNvPr>
          <p:cNvSpPr txBox="1"/>
          <p:nvPr/>
        </p:nvSpPr>
        <p:spPr>
          <a:xfrm>
            <a:off x="4250021" y="5359029"/>
            <a:ext cx="3334435" cy="3948517"/>
          </a:xfrm>
          <a:prstGeom prst="rect">
            <a:avLst/>
          </a:prstGeom>
          <a:noFill/>
        </p:spPr>
        <p:txBody>
          <a:bodyPr wrap="square" rtlCol="0">
            <a:spAutoFit/>
          </a:bodyPr>
          <a:lstStyle/>
          <a:p>
            <a:pPr marL="0" marR="0">
              <a:lnSpc>
                <a:spcPct val="107000"/>
              </a:lnSpc>
              <a:spcBef>
                <a:spcPts val="0"/>
              </a:spcBef>
              <a:spcAft>
                <a:spcPts val="800"/>
              </a:spcAft>
            </a:pPr>
            <a:r>
              <a:rPr lang="en-US" sz="1200" b="1" u="sng" kern="100" dirty="0">
                <a:latin typeface="Calibri" panose="020F0502020204030204" pitchFamily="34" charset="0"/>
                <a:ea typeface="Calibri" panose="020F0502020204030204" pitchFamily="34" charset="0"/>
                <a:cs typeface="Times New Roman" panose="02020603050405020304" pitchFamily="18" charset="0"/>
              </a:rPr>
              <a:t>Catching Drills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Blocking</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 Working on blocking form. </a:t>
            </a:r>
            <a:r>
              <a:rPr lang="en-US" sz="1200" kern="100" dirty="0">
                <a:latin typeface="Calibri" panose="020F0502020204030204" pitchFamily="34" charset="0"/>
                <a:ea typeface="Calibri" panose="020F0502020204030204" pitchFamily="34" charset="0"/>
                <a:cs typeface="Times New Roman" panose="02020603050405020304" pitchFamily="18" charset="0"/>
              </a:rPr>
              <a:t>Coach or other players will throw the ball in the dirt. The catcher’s job is to not only keep it in front of them, but pushing their chest forward and knees to the ground will allow the ball to stay within a area that is easier to find the ball. Can do straight up or side to side blocks.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Receiving Drills</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Having a catcher get used to the position is a big factor. Having them in the crouch and just working on receiving the ball correctly. Focus here is working on being comfortable and repetitions.</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r>
              <a:rPr lang="en-US" sz="12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Throw Downs</a:t>
            </a:r>
            <a:r>
              <a:rPr lang="en-US" sz="1200" kern="100" dirty="0">
                <a:latin typeface="Calibri" panose="020F0502020204030204" pitchFamily="34" charset="0"/>
                <a:ea typeface="Calibri" panose="020F0502020204030204" pitchFamily="34" charset="0"/>
                <a:cs typeface="Times New Roman" panose="02020603050405020304" pitchFamily="18" charset="0"/>
              </a:rPr>
              <a:t>– Showing the proper form for a throw down. Working on the transfer from catching, popping up, and driving off the back foot to throw to the target. Reps on Reps will help players get comfortable doing this.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034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4545603"/>
          </a:xfrm>
          <a:prstGeom prst="rect">
            <a:avLst/>
          </a:prstGeom>
          <a:noFill/>
        </p:spPr>
        <p:txBody>
          <a:bodyPr wrap="square" rtlCol="0">
            <a:spAutoFit/>
          </a:bodyPr>
          <a:lstStyle/>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struggle with th</a:t>
            </a:r>
            <a:r>
              <a:rPr lang="en-US" sz="1600" kern="100" dirty="0">
                <a:latin typeface="Calibri" panose="020F0502020204030204" pitchFamily="34" charset="0"/>
                <a:ea typeface="Calibri" panose="020F0502020204030204" pitchFamily="34" charset="0"/>
                <a:cs typeface="Times New Roman" panose="02020603050405020304" pitchFamily="18" charset="0"/>
              </a:rPr>
              <a:t>e little things like rounding a bag, how to stand on the base, etc.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Timed Trials</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a:t>
            </a:r>
            <a:r>
              <a:rPr lang="en-US" sz="1600" kern="100" dirty="0">
                <a:latin typeface="Calibri" panose="020F0502020204030204" pitchFamily="34" charset="0"/>
                <a:ea typeface="Calibri" panose="020F0502020204030204" pitchFamily="34" charset="0"/>
                <a:cs typeface="Times New Roman" panose="02020603050405020304" pitchFamily="18" charset="0"/>
              </a:rPr>
              <a:t>home to second, second to home, then home to home.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Time them, allow the competitive juices to flow.  Teaching the correct way to stand on the bag/</a:t>
            </a:r>
            <a:r>
              <a:rPr lang="en-US" sz="1600" kern="100" dirty="0">
                <a:latin typeface="Calibri" panose="020F0502020204030204" pitchFamily="34" charset="0"/>
                <a:ea typeface="Calibri" panose="020F0502020204030204" pitchFamily="34" charset="0"/>
                <a:cs typeface="Times New Roman" panose="02020603050405020304" pitchFamily="18" charset="0"/>
              </a:rPr>
              <a:t> rounding the base</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form.</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Running</a:t>
            </a:r>
            <a:r>
              <a:rPr lang="en-US" sz="16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600" kern="100" dirty="0">
                <a:latin typeface="Calibri" panose="020F0502020204030204" pitchFamily="34" charset="0"/>
                <a:ea typeface="Calibri" panose="020F0502020204030204" pitchFamily="34" charset="0"/>
                <a:cs typeface="Times New Roman" panose="02020603050405020304" pitchFamily="18" charset="0"/>
              </a:rPr>
              <a:t>Create scenarios where players will have to decide what the correct move is. This works great when having a group of players baserunning while playing a game of 21. </a:t>
            </a:r>
          </a:p>
          <a:p>
            <a:pPr marR="0">
              <a:lnSpc>
                <a:spcPct val="107000"/>
              </a:lnSpc>
              <a:spcBef>
                <a:spcPts val="0"/>
              </a:spcBef>
              <a:spcAft>
                <a:spcPts val="800"/>
              </a:spcAft>
            </a:pPr>
            <a:r>
              <a:rPr lang="en-US" sz="16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6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Sli</a:t>
            </a:r>
            <a:r>
              <a:rPr lang="en-US" sz="16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ding </a:t>
            </a:r>
            <a:r>
              <a:rPr lang="en-US" sz="1600" kern="100" dirty="0">
                <a:latin typeface="Calibri" panose="020F0502020204030204" pitchFamily="34" charset="0"/>
                <a:ea typeface="Calibri" panose="020F0502020204030204" pitchFamily="34" charset="0"/>
                <a:cs typeface="Times New Roman" panose="02020603050405020304" pitchFamily="18" charset="0"/>
              </a:rPr>
              <a:t>– Teaching the proper way to slide is a necessity. Butt down, leg out, sliding mainly on your thigh. Practice makes perfect when it comes to this, and a lot of coaches haven’t had a lot of focus on this lately. You can also teach how to slide headfirst, but explain it will not be needed all the time.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1536035" y="6861522"/>
            <a:ext cx="4139524" cy="3104644"/>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2433</TotalTime>
  <Words>2903</Words>
  <Application>Microsoft Office PowerPoint</Application>
  <PresentationFormat>Custom</PresentationFormat>
  <Paragraphs>117</Paragraphs>
  <Slides>8</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Ryan Barnette</cp:lastModifiedBy>
  <cp:revision>37</cp:revision>
  <cp:lastPrinted>2023-12-18T15:05:32Z</cp:lastPrinted>
  <dcterms:created xsi:type="dcterms:W3CDTF">2023-06-20T18:56:52Z</dcterms:created>
  <dcterms:modified xsi:type="dcterms:W3CDTF">2024-02-12T20:36:10Z</dcterms:modified>
</cp:coreProperties>
</file>