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9" r:id="rId4"/>
    <p:sldId id="268" r:id="rId5"/>
    <p:sldId id="256" r:id="rId6"/>
    <p:sldId id="263" r:id="rId7"/>
    <p:sldId id="262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ell Hobbs" userId="306532cac8f6c038" providerId="LiveId" clId="{EB23E769-3AA3-4EEA-9EEC-64DDAA14ADA4}"/>
    <pc:docChg chg="custSel addSld delSld modSld sldOrd">
      <pc:chgData name="Donnell Hobbs" userId="306532cac8f6c038" providerId="LiveId" clId="{EB23E769-3AA3-4EEA-9EEC-64DDAA14ADA4}" dt="2026-03-28T14:40:12.805" v="932"/>
      <pc:docMkLst>
        <pc:docMk/>
      </pc:docMkLst>
      <pc:sldChg chg="modSp mod">
        <pc:chgData name="Donnell Hobbs" userId="306532cac8f6c038" providerId="LiveId" clId="{EB23E769-3AA3-4EEA-9EEC-64DDAA14ADA4}" dt="2026-03-24T01:03:28.540" v="293" actId="20577"/>
        <pc:sldMkLst>
          <pc:docMk/>
          <pc:sldMk cId="1686800555" sldId="258"/>
        </pc:sldMkLst>
        <pc:spChg chg="mod">
          <ac:chgData name="Donnell Hobbs" userId="306532cac8f6c038" providerId="LiveId" clId="{EB23E769-3AA3-4EEA-9EEC-64DDAA14ADA4}" dt="2026-03-24T00:23:07.162" v="33" actId="20577"/>
          <ac:spMkLst>
            <pc:docMk/>
            <pc:sldMk cId="1686800555" sldId="258"/>
            <ac:spMk id="2" creationId="{00000000-0000-0000-0000-000000000000}"/>
          </ac:spMkLst>
        </pc:spChg>
        <pc:spChg chg="mod">
          <ac:chgData name="Donnell Hobbs" userId="306532cac8f6c038" providerId="LiveId" clId="{EB23E769-3AA3-4EEA-9EEC-64DDAA14ADA4}" dt="2026-03-24T01:03:28.540" v="293" actId="20577"/>
          <ac:spMkLst>
            <pc:docMk/>
            <pc:sldMk cId="1686800555" sldId="258"/>
            <ac:spMk id="3" creationId="{00000000-0000-0000-0000-000000000000}"/>
          </ac:spMkLst>
        </pc:spChg>
      </pc:sldChg>
      <pc:sldChg chg="del">
        <pc:chgData name="Donnell Hobbs" userId="306532cac8f6c038" providerId="LiveId" clId="{EB23E769-3AA3-4EEA-9EEC-64DDAA14ADA4}" dt="2026-03-24T01:04:06.292" v="294" actId="2696"/>
        <pc:sldMkLst>
          <pc:docMk/>
          <pc:sldMk cId="1218114883" sldId="259"/>
        </pc:sldMkLst>
      </pc:sldChg>
      <pc:sldChg chg="del">
        <pc:chgData name="Donnell Hobbs" userId="306532cac8f6c038" providerId="LiveId" clId="{EB23E769-3AA3-4EEA-9EEC-64DDAA14ADA4}" dt="2026-03-24T00:22:32.223" v="1" actId="2696"/>
        <pc:sldMkLst>
          <pc:docMk/>
          <pc:sldMk cId="4128886218" sldId="260"/>
        </pc:sldMkLst>
      </pc:sldChg>
      <pc:sldChg chg="del">
        <pc:chgData name="Donnell Hobbs" userId="306532cac8f6c038" providerId="LiveId" clId="{EB23E769-3AA3-4EEA-9EEC-64DDAA14ADA4}" dt="2026-03-24T00:22:22.518" v="0" actId="2696"/>
        <pc:sldMkLst>
          <pc:docMk/>
          <pc:sldMk cId="2745737809" sldId="261"/>
        </pc:sldMkLst>
      </pc:sldChg>
      <pc:sldChg chg="modSp mod">
        <pc:chgData name="Donnell Hobbs" userId="306532cac8f6c038" providerId="LiveId" clId="{EB23E769-3AA3-4EEA-9EEC-64DDAA14ADA4}" dt="2026-03-28T14:39:25.131" v="930" actId="20577"/>
        <pc:sldMkLst>
          <pc:docMk/>
          <pc:sldMk cId="3453548261" sldId="262"/>
        </pc:sldMkLst>
        <pc:spChg chg="mod">
          <ac:chgData name="Donnell Hobbs" userId="306532cac8f6c038" providerId="LiveId" clId="{EB23E769-3AA3-4EEA-9EEC-64DDAA14ADA4}" dt="2026-03-28T14:39:25.131" v="930" actId="20577"/>
          <ac:spMkLst>
            <pc:docMk/>
            <pc:sldMk cId="3453548261" sldId="262"/>
            <ac:spMk id="3" creationId="{00000000-0000-0000-0000-000000000000}"/>
          </ac:spMkLst>
        </pc:spChg>
      </pc:sldChg>
      <pc:sldChg chg="modSp mod ord">
        <pc:chgData name="Donnell Hobbs" userId="306532cac8f6c038" providerId="LiveId" clId="{EB23E769-3AA3-4EEA-9EEC-64DDAA14ADA4}" dt="2026-03-28T14:40:12.805" v="932"/>
        <pc:sldMkLst>
          <pc:docMk/>
          <pc:sldMk cId="3806265708" sldId="263"/>
        </pc:sldMkLst>
        <pc:spChg chg="mod">
          <ac:chgData name="Donnell Hobbs" userId="306532cac8f6c038" providerId="LiveId" clId="{EB23E769-3AA3-4EEA-9EEC-64DDAA14ADA4}" dt="2026-03-28T14:38:30.908" v="916" actId="20577"/>
          <ac:spMkLst>
            <pc:docMk/>
            <pc:sldMk cId="3806265708" sldId="263"/>
            <ac:spMk id="3" creationId="{00000000-0000-0000-0000-000000000000}"/>
          </ac:spMkLst>
        </pc:spChg>
      </pc:sldChg>
      <pc:sldChg chg="modSp mod">
        <pc:chgData name="Donnell Hobbs" userId="306532cac8f6c038" providerId="LiveId" clId="{EB23E769-3AA3-4EEA-9EEC-64DDAA14ADA4}" dt="2026-03-25T00:43:32.664" v="314" actId="20577"/>
        <pc:sldMkLst>
          <pc:docMk/>
          <pc:sldMk cId="0" sldId="266"/>
        </pc:sldMkLst>
        <pc:spChg chg="mod">
          <ac:chgData name="Donnell Hobbs" userId="306532cac8f6c038" providerId="LiveId" clId="{EB23E769-3AA3-4EEA-9EEC-64DDAA14ADA4}" dt="2026-03-25T00:43:32.664" v="314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Donnell Hobbs" userId="306532cac8f6c038" providerId="LiveId" clId="{EB23E769-3AA3-4EEA-9EEC-64DDAA14ADA4}" dt="2026-03-28T14:37:12.790" v="906" actId="20577"/>
        <pc:sldMkLst>
          <pc:docMk/>
          <pc:sldMk cId="1925004457" sldId="267"/>
        </pc:sldMkLst>
        <pc:spChg chg="mod">
          <ac:chgData name="Donnell Hobbs" userId="306532cac8f6c038" providerId="LiveId" clId="{EB23E769-3AA3-4EEA-9EEC-64DDAA14ADA4}" dt="2026-03-28T14:37:12.790" v="906" actId="20577"/>
          <ac:spMkLst>
            <pc:docMk/>
            <pc:sldMk cId="1925004457" sldId="267"/>
            <ac:spMk id="3" creationId="{2F1C8283-4860-C864-A0AF-63152FEEDF48}"/>
          </ac:spMkLst>
        </pc:spChg>
      </pc:sldChg>
      <pc:sldChg chg="modSp mod">
        <pc:chgData name="Donnell Hobbs" userId="306532cac8f6c038" providerId="LiveId" clId="{EB23E769-3AA3-4EEA-9EEC-64DDAA14ADA4}" dt="2026-03-28T14:38:09.451" v="913" actId="20577"/>
        <pc:sldMkLst>
          <pc:docMk/>
          <pc:sldMk cId="1425318333" sldId="268"/>
        </pc:sldMkLst>
        <pc:spChg chg="mod">
          <ac:chgData name="Donnell Hobbs" userId="306532cac8f6c038" providerId="LiveId" clId="{EB23E769-3AA3-4EEA-9EEC-64DDAA14ADA4}" dt="2026-03-28T14:38:09.451" v="913" actId="20577"/>
          <ac:spMkLst>
            <pc:docMk/>
            <pc:sldMk cId="1425318333" sldId="268"/>
            <ac:spMk id="3" creationId="{D0E78C2E-0902-6312-0C9B-132C570A8FCF}"/>
          </ac:spMkLst>
        </pc:spChg>
      </pc:sldChg>
      <pc:sldChg chg="addSp delSp modSp new mod">
        <pc:chgData name="Donnell Hobbs" userId="306532cac8f6c038" providerId="LiveId" clId="{EB23E769-3AA3-4EEA-9EEC-64DDAA14ADA4}" dt="2026-03-28T13:35:42.378" v="744" actId="20577"/>
        <pc:sldMkLst>
          <pc:docMk/>
          <pc:sldMk cId="4249020691" sldId="269"/>
        </pc:sldMkLst>
        <pc:spChg chg="mod">
          <ac:chgData name="Donnell Hobbs" userId="306532cac8f6c038" providerId="LiveId" clId="{EB23E769-3AA3-4EEA-9EEC-64DDAA14ADA4}" dt="2026-03-28T13:35:42.378" v="744" actId="20577"/>
          <ac:spMkLst>
            <pc:docMk/>
            <pc:sldMk cId="4249020691" sldId="269"/>
            <ac:spMk id="3" creationId="{0302D069-797F-5656-57B1-CA66F832A67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0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2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1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6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5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2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9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42265-FEF7-4A75-8CFC-F4DCE89B7EA7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5A043-1A7F-4E66-928B-4C97862DA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0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Introductions</a:t>
            </a:r>
            <a:endParaRPr lang="en-GB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Calibri"/>
            </a:endParaRPr>
          </a:p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Practice Schedule</a:t>
            </a:r>
          </a:p>
          <a:p>
            <a:r>
              <a:rPr lang="en-GB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Calibri"/>
              </a:rPr>
              <a:t>AAU Membership</a:t>
            </a:r>
          </a:p>
          <a:p>
            <a:r>
              <a:rPr lang="en-GB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Calibri"/>
              </a:rPr>
              <a:t>Meet Schedule</a:t>
            </a:r>
          </a:p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AAU/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Pilos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Affiliation Info</a:t>
            </a:r>
            <a:endParaRPr lang="en-GB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Calibri"/>
            </a:endParaRPr>
          </a:p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Travel</a:t>
            </a:r>
            <a:endParaRPr lang="en-GB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Calibri"/>
            </a:endParaRPr>
          </a:p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Relay Participation</a:t>
            </a:r>
            <a:endParaRPr lang="en-GB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Calibri"/>
            </a:endParaRPr>
          </a:p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Open Discussion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9EE19-8BE7-2147-4C67-2B5B0B2E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Training Schedule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C8283-4860-C864-A0AF-63152FEED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April</a:t>
            </a:r>
          </a:p>
          <a:p>
            <a:pPr lvl="1">
              <a:buFontTx/>
              <a:buChar char="-"/>
            </a:pPr>
            <a:r>
              <a:rPr lang="en-US" dirty="0">
                <a:cs typeface="Calibri"/>
              </a:rPr>
              <a:t>Tuesdays, 12 and under 6:45pm to 7:45pm , 13 and up7:00pm to 8:15,  </a:t>
            </a:r>
            <a:r>
              <a:rPr lang="en-US" dirty="0" err="1">
                <a:cs typeface="Calibri"/>
              </a:rPr>
              <a:t>Ereckson</a:t>
            </a:r>
            <a:r>
              <a:rPr lang="en-US" dirty="0">
                <a:cs typeface="Calibri"/>
              </a:rPr>
              <a:t> Middle School</a:t>
            </a:r>
          </a:p>
          <a:p>
            <a:pPr lvl="1">
              <a:buFontTx/>
              <a:buChar char="-"/>
            </a:pPr>
            <a:r>
              <a:rPr lang="en-US" dirty="0">
                <a:cs typeface="Calibri"/>
              </a:rPr>
              <a:t>Saturdays all ages, 10:00am to 12:00 noon, Plano East HS</a:t>
            </a: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- May-July Schedule will be published before the end of April.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500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D069-797F-5656-57B1-CA66F832A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competing athletes must purchase a AAU membership.</a:t>
            </a:r>
          </a:p>
          <a:p>
            <a:r>
              <a:rPr lang="en-US" dirty="0"/>
              <a:t>The Team Quest Club number (u93zeupr9), must be in the appropriate field to ensure they are registered under Team Quest.</a:t>
            </a:r>
          </a:p>
        </p:txBody>
      </p:sp>
    </p:spTree>
    <p:extLst>
      <p:ext uri="{BB962C8B-B14F-4D97-AF65-F5344CB8AC3E}">
        <p14:creationId xmlns:p14="http://schemas.microsoft.com/office/powerpoint/2010/main" val="424902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FD0DF-16E1-3E5D-B490-17504EB2F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Key Events/Dates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78C2E-0902-6312-0C9B-132C570A8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Calibri"/>
              </a:rPr>
              <a:t>Relay Time Trial- TBD</a:t>
            </a:r>
          </a:p>
          <a:p>
            <a:r>
              <a:rPr lang="en-US" dirty="0">
                <a:cs typeface="Calibri"/>
              </a:rPr>
              <a:t>Team Quest Track Meet- 5/30</a:t>
            </a:r>
            <a:endParaRPr lang="en-US" dirty="0"/>
          </a:p>
          <a:p>
            <a:r>
              <a:rPr lang="en-US" dirty="0">
                <a:cs typeface="Calibri"/>
              </a:rPr>
              <a:t>District Qualifier – June 4- 7 </a:t>
            </a:r>
            <a:endParaRPr lang="en-US" dirty="0"/>
          </a:p>
          <a:p>
            <a:r>
              <a:rPr lang="en-US" dirty="0">
                <a:cs typeface="Calibri"/>
              </a:rPr>
              <a:t>Regional Qualifier – June 25th-28th</a:t>
            </a:r>
          </a:p>
          <a:p>
            <a:r>
              <a:rPr lang="en-US" dirty="0">
                <a:cs typeface="Calibri"/>
              </a:rPr>
              <a:t>Junior Olympics – August 2– August 9</a:t>
            </a:r>
          </a:p>
          <a:p>
            <a:r>
              <a:rPr lang="en-US" dirty="0">
                <a:cs typeface="Calibri"/>
              </a:rPr>
              <a:t>Annual Banquet – TBD</a:t>
            </a:r>
          </a:p>
          <a:p>
            <a:r>
              <a:rPr lang="en-US" dirty="0">
                <a:cs typeface="Calibri"/>
              </a:rPr>
              <a:t>Annual College Banquet (juniors and seniors)-TBD</a:t>
            </a:r>
          </a:p>
          <a:p>
            <a:r>
              <a:rPr lang="en-US" dirty="0">
                <a:cs typeface="Calibri"/>
              </a:rPr>
              <a:t>Annual Picnic - TBD</a:t>
            </a:r>
          </a:p>
        </p:txBody>
      </p:sp>
    </p:spTree>
    <p:extLst>
      <p:ext uri="{BB962C8B-B14F-4D97-AF65-F5344CB8AC3E}">
        <p14:creationId xmlns:p14="http://schemas.microsoft.com/office/powerpoint/2010/main" val="142531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406547" y="1893332"/>
            <a:ext cx="1847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2026 SUMMER TRAINING AGENDA 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3962400"/>
            <a:ext cx="861060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endParaRPr lang="en-US" b="1" dirty="0"/>
          </a:p>
          <a:p>
            <a:r>
              <a:rPr lang="en-US" b="1" dirty="0"/>
              <a:t>SPEED</a:t>
            </a:r>
            <a:r>
              <a:rPr lang="en-US" dirty="0"/>
              <a:t> 30, 40, 60, 80, 150, sprints</a:t>
            </a:r>
            <a:endParaRPr lang="en-US" dirty="0">
              <a:cs typeface="Calibri"/>
            </a:endParaRPr>
          </a:p>
          <a:p>
            <a:r>
              <a:rPr lang="en-US" b="1" dirty="0"/>
              <a:t>SPEED ENDURANCE </a:t>
            </a:r>
            <a:r>
              <a:rPr lang="en-US" dirty="0"/>
              <a:t>– Continuous 100M, 200M, 400M                                                    </a:t>
            </a:r>
            <a:r>
              <a:rPr lang="en-US" b="1" dirty="0"/>
              <a:t>Efficient Running </a:t>
            </a:r>
            <a:r>
              <a:rPr lang="en-US" dirty="0"/>
              <a:t>- (Posture, Drive Phases), Wickets, Cones</a:t>
            </a:r>
          </a:p>
          <a:p>
            <a:r>
              <a:rPr lang="en-US" b="1" dirty="0"/>
              <a:t>SPECIFIC ENDURANCE CAPABILITIES </a:t>
            </a:r>
            <a:r>
              <a:rPr lang="en-US" dirty="0"/>
              <a:t>– Lactic Acid System Work (Split Runs, 450’s, 350’s)</a:t>
            </a:r>
          </a:p>
          <a:p>
            <a:r>
              <a:rPr lang="en-US" b="1" dirty="0"/>
              <a:t>RACE DISTRIBUTION &amp; PACING </a:t>
            </a:r>
            <a:r>
              <a:rPr lang="en-US" dirty="0"/>
              <a:t>– Managing the Race (400-3200)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0" y="1295400"/>
            <a:ext cx="365760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Calibri"/>
              </a:rPr>
              <a:t>APRIL – MAY 12 AND UNDER TRAINING REGIMENT:</a:t>
            </a:r>
            <a:endParaRPr lang="en-US" dirty="0">
              <a:solidFill>
                <a:schemeClr val="bg2">
                  <a:tint val="85000"/>
                  <a:satMod val="155000"/>
                </a:schemeClr>
              </a:solidFill>
            </a:endParaRPr>
          </a:p>
          <a:p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ENDURANCE</a:t>
            </a: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SPEED</a:t>
            </a: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TECHNICAL TRAINING (POWER-FORM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67200" y="1295400"/>
            <a:ext cx="4191000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APRIL – MAY 13 AND UP TRANING REGIMENT:</a:t>
            </a:r>
          </a:p>
          <a:p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SPEED ENDURANCE</a:t>
            </a: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ENDURANCE </a:t>
            </a: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DAY OF TECHNICAL TRAINING(POWER-FORM-BLOCKS-RELAY-FIELD EVENTS)</a:t>
            </a:r>
          </a:p>
          <a:p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COMPETITION DAY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889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Relay Guidelines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Time trials will be used to evaluate athletes progress in relation to their peers and to establish relay participation. 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FAT times from school will be used to form relays, where applicable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Once relays have been established, alternate spots will be available late enrollees (there are no favorites). </a:t>
            </a:r>
          </a:p>
        </p:txBody>
      </p:sp>
    </p:spTree>
    <p:extLst>
      <p:ext uri="{BB962C8B-B14F-4D97-AF65-F5344CB8AC3E}">
        <p14:creationId xmlns:p14="http://schemas.microsoft.com/office/powerpoint/2010/main" val="3806265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Relay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Relays are assigned by coaches with input from athletes.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Athletes must attend relay practices and commit to travel to JO’s 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If athlete opts out of relay, he </a:t>
            </a:r>
            <a:r>
              <a:rPr lang="en-US" b="1" u="sng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may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forfeit his ability to run on a relay for the duration of the season. 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Athletes added to a relays due to injuries or family commitments may potentially stay on that relay for the duration of the season based on individual circumstances.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Final relays are assigned by head coach and director. </a:t>
            </a:r>
          </a:p>
        </p:txBody>
      </p:sp>
    </p:spTree>
    <p:extLst>
      <p:ext uri="{BB962C8B-B14F-4D97-AF65-F5344CB8AC3E}">
        <p14:creationId xmlns:p14="http://schemas.microsoft.com/office/powerpoint/2010/main" val="345354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Code Of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profane language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crop tops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shirtless practices(men)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house shoes/flip flops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Pajamas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80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8205</TotalTime>
  <Words>424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AGENDA</vt:lpstr>
      <vt:lpstr>Training Schedule</vt:lpstr>
      <vt:lpstr>PowerPoint Presentation</vt:lpstr>
      <vt:lpstr>Key Events/Dates</vt:lpstr>
      <vt:lpstr>PowerPoint Presentation</vt:lpstr>
      <vt:lpstr>Relay Guidelines </vt:lpstr>
      <vt:lpstr>Relay Guidelines</vt:lpstr>
      <vt:lpstr>Code Of Conduct</vt:lpstr>
    </vt:vector>
  </TitlesOfParts>
  <Company>DPSG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Peris Chamberlain</dc:creator>
  <cp:lastModifiedBy>Donnell Hobbs</cp:lastModifiedBy>
  <cp:revision>182</cp:revision>
  <dcterms:created xsi:type="dcterms:W3CDTF">2017-02-09T15:37:10Z</dcterms:created>
  <dcterms:modified xsi:type="dcterms:W3CDTF">2026-03-28T14:41:27Z</dcterms:modified>
</cp:coreProperties>
</file>