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56" r:id="rId3"/>
    <p:sldId id="307" r:id="rId4"/>
    <p:sldId id="262" r:id="rId5"/>
    <p:sldId id="258" r:id="rId6"/>
    <p:sldId id="265" r:id="rId7"/>
    <p:sldId id="263" r:id="rId8"/>
    <p:sldId id="264" r:id="rId9"/>
    <p:sldId id="319" r:id="rId10"/>
    <p:sldId id="266" r:id="rId11"/>
    <p:sldId id="275" r:id="rId12"/>
    <p:sldId id="281" r:id="rId13"/>
    <p:sldId id="282" r:id="rId14"/>
    <p:sldId id="271" r:id="rId15"/>
    <p:sldId id="298" r:id="rId16"/>
    <p:sldId id="309" r:id="rId17"/>
    <p:sldId id="273" r:id="rId18"/>
    <p:sldId id="267" r:id="rId19"/>
    <p:sldId id="306" r:id="rId20"/>
    <p:sldId id="315" r:id="rId21"/>
    <p:sldId id="268" r:id="rId22"/>
    <p:sldId id="269" r:id="rId23"/>
    <p:sldId id="289" r:id="rId24"/>
    <p:sldId id="301" r:id="rId25"/>
    <p:sldId id="287" r:id="rId26"/>
    <p:sldId id="316" r:id="rId27"/>
    <p:sldId id="312" r:id="rId28"/>
    <p:sldId id="292" r:id="rId29"/>
    <p:sldId id="290" r:id="rId30"/>
    <p:sldId id="304" r:id="rId31"/>
    <p:sldId id="283" r:id="rId32"/>
    <p:sldId id="284" r:id="rId33"/>
    <p:sldId id="286" r:id="rId34"/>
    <p:sldId id="314" r:id="rId35"/>
    <p:sldId id="305" r:id="rId36"/>
    <p:sldId id="313" r:id="rId37"/>
    <p:sldId id="285" r:id="rId3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89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03D34FC7-6EC4-4FB7-A94E-9DC05C573CA8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ADFB8BB8-A32F-4486-84A2-A9CEA820EA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1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fld id="{F24F7F01-50BA-49CA-8148-5A84846DD45E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fld id="{58CEC0F4-991E-440B-ABD0-E3B295509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1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0F4-991E-440B-ABD0-E3B29550996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0F4-991E-440B-ABD0-E3B29550996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0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91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9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9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60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6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B4B2B-F186-42EC-A94F-D7383EFD1A70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9C198-2AC6-4D86-9128-4E6BF2F0C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8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5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1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B4B2B-F186-42EC-A94F-D7383EFD1A70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9C198-2AC6-4D86-9128-4E6BF2F0C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B4B2B-F186-42EC-A94F-D7383EFD1A70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9C198-2AC6-4D86-9128-4E6BF2F0C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4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AB4B2B-F186-42EC-A94F-D7383EFD1A70}" type="datetimeFigureOut">
              <a:rPr lang="en-US" smtClean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9C198-2AC6-4D86-9128-4E6BF2F0C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images.google.com/url?sa=i&amp;rct=j&amp;q=red%20cheerleading%20cone&amp;source=images&amp;cd=&amp;docid=zi5EI1b1Oz7mxM&amp;tbnid=VM1FLygJwvP6GM:&amp;ved=0CAUQjRw&amp;url=http://www.pincentives.com/products/Silver-megaphone-with-red-CHEER-Lapel-Pin.html&amp;ei=SJYBUoSeCsjEswbjoIDoAg&amp;bvm=bv.50310824,d.Yms&amp;psig=AFQjCNEE3qhoNqwiD0pS9ojK2owaIEoZTQ&amp;ust=1375922092840430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74" y="5638798"/>
            <a:ext cx="1783826" cy="11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pic>
        <p:nvPicPr>
          <p:cNvPr id="3074" name="Picture 2" descr="http://www.pincentives.com/product_images/v/cheer_cone_silver_red__41614.jpg">
            <a:hlinkClick r:id="rId14"/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9211" r="31774" b="15103"/>
          <a:stretch/>
        </p:blipFill>
        <p:spPr bwMode="auto">
          <a:xfrm>
            <a:off x="228600" y="5486400"/>
            <a:ext cx="59905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9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217C-9012-45AD-B2D4-ED72FC7A39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E2FC-D648-4DA4-869E-BE5E1778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2" Type="http://schemas.openxmlformats.org/officeDocument/2006/relationships/hyperlink" Target="http://www.sign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google.com/url?sa=i&amp;rct=j&amp;q=volunteering&amp;source=images&amp;cd=&amp;cad=rja&amp;docid=4dOJLosgggNg3M&amp;tbnid=xXZdUT8E5ilACM:&amp;ved=0CAUQjRw&amp;url=http://sjvcblog.wordpress.com/&amp;ei=q-P-Uef3PKTl4QSp5YCABw&amp;bvm=bv.50165853,d.bGE&amp;psig=AFQjCNE17x2yY6EPaV7HNIwcVc3Ldagefw&amp;ust=13757453042201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url?sa=i&amp;rct=j&amp;q=thunder%20and%20lightning%20cartoon&amp;source=images&amp;cd=&amp;docid=gm3UuLKNlB1xRM&amp;tbnid=nMgD1mFKQa2--M:&amp;ved=0CAUQjRw&amp;url=http://asnika.info/rain-cloud-with-lightning-bolt-free-clip-art/&amp;ei=OfX-UfCMHLD54QSen4CQDA&amp;bvm=bv.50165853,d.bGE&amp;psig=AFQjCNGobrlAwcCFVbcT4c4gdGJhgC1g7w&amp;ust=13757497659771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url?sa=i&amp;rct=j&amp;q=thermometer%20104&amp;source=images&amp;cd=&amp;docid=eSDeUL-N52f-mM&amp;tbnid=tzsckfPPRggfbM:&amp;ved=0CAUQjRw&amp;url=http://www.quickmedical.com/blog/post/facts-about-temperature.html&amp;ei=F_b-UbqQFMW14ATv1oD4Ag&amp;bvm=bv.50165853,d.bGE&amp;psig=AFQjCNHM52M4czwfXGYKBkSCly5uYOkBZg&amp;ust=137574998397359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url?sa=i&amp;rct=j&amp;q=doctors%20weight%20scale&amp;source=images&amp;cd=&amp;cad=rja&amp;docid=K9KE5Gf7mohTRM&amp;tbnid=FPzgnVaQZzLEwM:&amp;ved=0CAUQjRw&amp;url=http://www.stepbystep.com/how-to-use-a-medical-weight-scale-48190/&amp;ei=T9f-Uem2GYPa4AS9mYCoCA&amp;psig=AFQjCNHPStqGNP6l1RScfhOc-4-bEx1-_g&amp;ust=137574203008003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elsoar.com/wp-content/images/Football-with-Helmet-on-the-Fie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2"/>
          <a:stretch/>
        </p:blipFill>
        <p:spPr bwMode="auto">
          <a:xfrm>
            <a:off x="0" y="0"/>
            <a:ext cx="9189991" cy="47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56591" cy="6019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RJB Families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09600"/>
            <a:ext cx="6991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Rules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Concussions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4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889844"/>
            <a:ext cx="594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CONCUSSION SIGNS AND SYMPTOMS </a:t>
            </a:r>
            <a:endParaRPr lang="en-US" dirty="0"/>
          </a:p>
          <a:p>
            <a:r>
              <a:rPr lang="en-US" dirty="0"/>
              <a:t>Concussion symptoms differ with each person and with each injury, and may not be noticeable for hours or days. Common symptoms include: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Headache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Confusion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Difficulty remembering or paying attention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Balance </a:t>
            </a:r>
            <a:r>
              <a:rPr lang="en-US" dirty="0" smtClean="0"/>
              <a:t>problems </a:t>
            </a:r>
            <a:r>
              <a:rPr lang="en-US" dirty="0"/>
              <a:t>or dizziness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Feeling sluggish, hazy, foggy, or groggy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Feeling irritable, more emotional, or “down”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Nausea or vomiting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Bothered by light or noise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Double or blurry vision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Slowed reaction time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Sleep problems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Loss of consciousness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76201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Rules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Concussions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7818" y="5943600"/>
            <a:ext cx="408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WWW.CDC.GOV/CONCUSSION</a:t>
            </a:r>
            <a:endParaRPr lang="en-US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1336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If symptoms occur at anytime seek medical attention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A</a:t>
            </a:r>
            <a:r>
              <a:rPr lang="en-US" sz="2400" dirty="0" smtClean="0"/>
              <a:t> clearance form is needed to return to play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76200" y="1066801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http://www.omyfa.org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37845"/>
            <a:ext cx="4953000" cy="5795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76201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Rules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Concussions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4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Practice</a:t>
            </a:r>
            <a:br>
              <a:rPr lang="en-US" b="1" dirty="0" smtClean="0"/>
            </a:br>
            <a:r>
              <a:rPr lang="en-US" b="1" dirty="0" smtClean="0"/>
              <a:t>Fields 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Practice Field - Football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7600" y="4203113"/>
            <a:ext cx="16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Cheer Across @ Memorial Park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7662320" y="4849444"/>
            <a:ext cx="1304544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30" y="971162"/>
            <a:ext cx="5007407" cy="57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5335" y="1676400"/>
            <a:ext cx="8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3100148"/>
            <a:ext cx="8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Fresh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20968" y="3501255"/>
            <a:ext cx="8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928287"/>
            <a:ext cx="85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Var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2777624"/>
            <a:ext cx="304800" cy="1092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23504" y="1775538"/>
            <a:ext cx="437562" cy="604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23976" y="4497396"/>
            <a:ext cx="1181423" cy="321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248400" y="2486874"/>
            <a:ext cx="304800" cy="13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48475" y="5410200"/>
            <a:ext cx="593719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2484" y="1441359"/>
            <a:ext cx="1417265" cy="47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683" y="1491733"/>
            <a:ext cx="126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Spectators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92" y="674427"/>
            <a:ext cx="3400425" cy="60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Practice Field - Cheer 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7000" y="5867400"/>
            <a:ext cx="16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Memorial Park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43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Closed practice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5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Home Field Games 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Home Field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Image result for Barnabo Field, Washington,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6627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3380" y="1118741"/>
            <a:ext cx="305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Barnabo</a:t>
            </a:r>
            <a:r>
              <a:rPr lang="en-US" sz="4000" dirty="0"/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4880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790575"/>
            <a:ext cx="63531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Games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057400" y="2324099"/>
            <a:ext cx="381000" cy="38100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Cheer Off &amp;</a:t>
            </a:r>
            <a:r>
              <a:rPr lang="en-US" sz="4800" b="1" dirty="0">
                <a:solidFill>
                  <a:srgbClr val="C00000"/>
                </a:solidFill>
              </a:rPr>
              <a:t> Super </a:t>
            </a:r>
            <a:r>
              <a:rPr lang="en-US" sz="4800" b="1" dirty="0" smtClean="0">
                <a:solidFill>
                  <a:srgbClr val="C00000"/>
                </a:solidFill>
              </a:rPr>
              <a:t>Bowl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209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Cheer off </a:t>
            </a:r>
          </a:p>
          <a:p>
            <a:r>
              <a:rPr lang="en-US" sz="3200" b="1" dirty="0" smtClean="0"/>
              <a:t>Saturday, Nov. 3 Avondale High School</a:t>
            </a:r>
          </a:p>
          <a:p>
            <a:endParaRPr lang="en-US" sz="3200" b="1" dirty="0"/>
          </a:p>
          <a:p>
            <a:r>
              <a:rPr lang="en-US" sz="3200" b="1" u="sng" dirty="0" smtClean="0"/>
              <a:t>Super bowl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Sunday, Nov. 4 TBD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16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2018 </a:t>
            </a:r>
            <a:r>
              <a:rPr lang="en-US" b="1" dirty="0" smtClean="0"/>
              <a:t>RJB Board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52260" cy="36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3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Volunteers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/>
              <a:t>Coordinators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Heather Walker</a:t>
            </a:r>
            <a:br>
              <a:rPr lang="en-US" sz="2400" b="1" dirty="0" smtClean="0"/>
            </a:br>
            <a:r>
              <a:rPr lang="en-US" sz="2400" b="1" dirty="0" smtClean="0"/>
              <a:t>Diana Sontag</a:t>
            </a:r>
            <a:br>
              <a:rPr lang="en-US" sz="2400" b="1" dirty="0" smtClean="0"/>
            </a:b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41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662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2018 </a:t>
            </a:r>
            <a:r>
              <a:rPr lang="en-US" sz="2800" b="1" u="sng" dirty="0" smtClean="0"/>
              <a:t>Volunteer Requirements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 </a:t>
            </a:r>
            <a:r>
              <a:rPr lang="en-US" sz="3200" b="1" dirty="0" smtClean="0"/>
              <a:t>commitments </a:t>
            </a:r>
            <a:r>
              <a:rPr lang="en-US" sz="3200" b="1" dirty="0" smtClean="0"/>
              <a:t>per </a:t>
            </a:r>
            <a:r>
              <a:rPr lang="en-US" sz="3200" b="1" u="sng" dirty="0" smtClean="0"/>
              <a:t>Family</a:t>
            </a:r>
          </a:p>
          <a:p>
            <a:pPr algn="ctr"/>
            <a:r>
              <a:rPr lang="en-US" sz="2000" b="1" dirty="0" smtClean="0"/>
              <a:t>Regardless of the number of children in the program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pPr algn="ctr"/>
            <a:r>
              <a:rPr lang="en-US" sz="2400" b="1" dirty="0" smtClean="0"/>
              <a:t>Coaches’ families – football and cheer – are exempt from commitments. We greatly appreciate their commitment as volunteer coaches!</a:t>
            </a:r>
            <a:endParaRPr lang="en-US" sz="2400" b="1" dirty="0"/>
          </a:p>
          <a:p>
            <a:endParaRPr lang="en-US" sz="2400" dirty="0"/>
          </a:p>
          <a:p>
            <a:endParaRPr lang="en-US" sz="2400" b="1" u="sng" dirty="0" smtClean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14478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Volunteering is a vital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part of the RJB program. It takes about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70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volunteers to make a day of football happen, not including coaches, board members and others behind the scenes.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6108"/>
            <a:ext cx="1447800" cy="4279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6629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Home Games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Four “home” games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Sept. 9th, Parent and Player Appreciation game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Pay </a:t>
            </a:r>
            <a:r>
              <a:rPr lang="en-US" sz="2400" dirty="0"/>
              <a:t>attention to start times; all </a:t>
            </a:r>
            <a:r>
              <a:rPr lang="en-US" sz="2400" dirty="0" smtClean="0"/>
              <a:t>different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Full RJB schedule, times and locations on the website   </a:t>
            </a:r>
            <a:r>
              <a:rPr lang="en-US" sz="3200" b="1" dirty="0" smtClean="0">
                <a:solidFill>
                  <a:srgbClr val="FF0000"/>
                </a:solidFill>
              </a:rPr>
              <a:t>romeojuniorbulldogs.com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33400"/>
            <a:ext cx="14478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“Volunteers </a:t>
            </a:r>
            <a:r>
              <a:rPr lang="en-US" sz="2000" b="1" dirty="0">
                <a:solidFill>
                  <a:schemeClr val="bg1"/>
                </a:solidFill>
              </a:rPr>
              <a:t>do not necessarily have the time; they just have the </a:t>
            </a:r>
            <a:r>
              <a:rPr lang="en-US" sz="2000" b="1" dirty="0" smtClean="0">
                <a:solidFill>
                  <a:schemeClr val="bg1"/>
                </a:solidFill>
              </a:rPr>
              <a:t>heart,”</a:t>
            </a:r>
            <a:r>
              <a:rPr lang="en-US" sz="2000" b="1" dirty="0">
                <a:solidFill>
                  <a:schemeClr val="bg1"/>
                </a:solidFill>
              </a:rPr>
              <a:t> 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~</a:t>
            </a:r>
            <a:r>
              <a:rPr lang="en-US" sz="2000" b="1" dirty="0">
                <a:solidFill>
                  <a:schemeClr val="bg1"/>
                </a:solidFill>
              </a:rPr>
              <a:t>Elizabeth Andrew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1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0574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Game Day Details</a:t>
            </a:r>
            <a:endParaRPr lang="en-US" sz="2200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Access to field 30 minutes before start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Games start immediately following preceding game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All volunteers pay admission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If volunteering, be sure to sign in at the Admission table and contact your team parent to let him/her know you are here.</a:t>
            </a:r>
            <a:endParaRPr lang="en-US" sz="2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Parent and Player Appreciation Day – player posters; flower presentation; post game snack for players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 smtClean="0"/>
              <a:t>RED Raffle Tickets – sell them or just turn them in; winners selected every home game</a:t>
            </a:r>
            <a:endParaRPr lang="en-US" sz="2200" dirty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81000"/>
            <a:ext cx="1447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32.9% of parents with children under the age of 18 volunteered their time in 2014 as compared to 22.7% of people without children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41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905000"/>
            <a:ext cx="693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Game Day Volunteer Opportunities</a:t>
            </a:r>
            <a:endParaRPr lang="en-US" sz="2000" b="1" u="sng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Chain </a:t>
            </a:r>
            <a:r>
              <a:rPr lang="en-US" sz="2000" dirty="0" smtClean="0"/>
              <a:t>gang (chains on sidelines during game)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Field set up/clean </a:t>
            </a:r>
            <a:r>
              <a:rPr lang="en-US" sz="2000" dirty="0" smtClean="0"/>
              <a:t>up (walk around, clean-up trash in stands and in walking areas)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Announcer/Booth spotter (watch game closely and confirm with announce what to announce for plays after completion)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Opposing team spotter (watch opponent registrar to make sure all players get required plays in and out each half)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50/50 </a:t>
            </a:r>
            <a:r>
              <a:rPr lang="en-US" sz="2000" dirty="0"/>
              <a:t>raffle </a:t>
            </a:r>
            <a:r>
              <a:rPr lang="en-US" sz="2000" dirty="0" smtClean="0"/>
              <a:t>ticket sales (volunteers will not be walking together, must be able to handle money and count change correctly)</a:t>
            </a: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Admission Ticket Sales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Concessions (Must be 18)</a:t>
            </a:r>
            <a:endParaRPr lang="en-US" sz="2000" dirty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1447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Commitments can be fulfilled by anyone on your behalf – relatives or friends. Must be at least age 18 or older.  (Must be at least 18 years old to work Concessions.)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Just make sure they sign in so you get credit.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41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1" y="2057400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Game Day Volunteer Opportunities</a:t>
            </a:r>
            <a:endParaRPr lang="en-US" sz="2400" b="1" u="sng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Chain </a:t>
            </a:r>
            <a:r>
              <a:rPr lang="en-US" sz="2400" dirty="0" smtClean="0"/>
              <a:t>gang *</a:t>
            </a: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Field set up/clean </a:t>
            </a:r>
            <a:r>
              <a:rPr lang="en-US" sz="2400" dirty="0" smtClean="0"/>
              <a:t>up </a:t>
            </a: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Announcer/Booth spotter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Opposing Team Spotter*</a:t>
            </a: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50/50 raffle </a:t>
            </a:r>
            <a:r>
              <a:rPr lang="en-US" sz="2400" dirty="0" smtClean="0"/>
              <a:t>ticket sales</a:t>
            </a: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Admission Ticket Sales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Concessions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Critical positions; must have to start a game. We may have to move volunteers around if we have to cover for “No-Shows”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1447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Commitments can be fulfilled by anyone on your behalf – relatives or friends. Must be at least age 18 or older.  (Must be at least 18 years old to work Concessions.)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Just make sure they sign in so you get credit.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866" y="228600"/>
            <a:ext cx="1447800" cy="41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905000"/>
            <a:ext cx="6172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Additional Volunteer Opportunities </a:t>
            </a:r>
            <a:endParaRPr lang="en-US" sz="2400" b="1" u="sng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Any of these would satisfy </a:t>
            </a:r>
            <a:r>
              <a:rPr lang="en-US" sz="2400" dirty="0"/>
              <a:t>all three game day volunteer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Football or Cheer Team Parent (Have the coach give your name as team parent to Heather or Diana)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Yearbook </a:t>
            </a:r>
            <a:r>
              <a:rPr lang="en-US" b="1" i="1" dirty="0">
                <a:solidFill>
                  <a:srgbClr val="FF0000"/>
                </a:solidFill>
              </a:rPr>
              <a:t>Photographer </a:t>
            </a:r>
            <a:r>
              <a:rPr lang="en-US" dirty="0" smtClean="0"/>
              <a:t>(Flag, Freshman, &amp; JV still </a:t>
            </a:r>
            <a:r>
              <a:rPr lang="en-US" dirty="0"/>
              <a:t>needed)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Team Registrar </a:t>
            </a:r>
            <a:r>
              <a:rPr lang="en-US" dirty="0" smtClean="0"/>
              <a:t>(JV only </a:t>
            </a:r>
            <a:r>
              <a:rPr lang="en-US" dirty="0"/>
              <a:t>still needed- Must be approved by Head Coach)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Banquet Execution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Banquet is set for Wednesday, Nov. </a:t>
            </a:r>
            <a:r>
              <a:rPr lang="en-US" dirty="0" smtClean="0"/>
              <a:t>8 </a:t>
            </a:r>
            <a:r>
              <a:rPr lang="en-US" dirty="0"/>
              <a:t>at the Palazzo Grande, Shelby Twp.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interested in any of the additional opportunities, please let Heather </a:t>
            </a:r>
            <a:r>
              <a:rPr lang="en-US" dirty="0" smtClean="0"/>
              <a:t>Walker </a:t>
            </a:r>
            <a:r>
              <a:rPr lang="en-US" dirty="0"/>
              <a:t>know. 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81000"/>
            <a:ext cx="14478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Consider coming early to setup the field or staying late for cleanup.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That way you can enjoy an uninterrupted day of football.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34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1" y="19812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Volunteer Commitment Sign Up</a:t>
            </a:r>
            <a:endParaRPr lang="en-US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 smtClean="0"/>
              <a:t>Volunteer Spot - </a:t>
            </a:r>
            <a:r>
              <a:rPr lang="en-US" u="sng" dirty="0" smtClean="0">
                <a:hlinkClick r:id="rId2"/>
              </a:rPr>
              <a:t>www.signup.com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All </a:t>
            </a:r>
            <a:r>
              <a:rPr lang="en-US" dirty="0"/>
              <a:t>RJB families will receive an invitation to sign up for commitments by Aug. </a:t>
            </a:r>
            <a:r>
              <a:rPr lang="en-US" dirty="0" smtClean="0"/>
              <a:t>12</a:t>
            </a:r>
            <a:endParaRPr lang="en-US" dirty="0"/>
          </a:p>
          <a:p>
            <a:pPr marL="342900" lvl="0" indent="-342900">
              <a:buFont typeface="Wingdings" pitchFamily="2" charset="2"/>
              <a:buChar char="§"/>
            </a:pPr>
            <a:r>
              <a:rPr lang="en-US" b="1" dirty="0" smtClean="0"/>
              <a:t>Families will have until </a:t>
            </a:r>
            <a:r>
              <a:rPr lang="en-US" b="1" u="sng" dirty="0" smtClean="0"/>
              <a:t>Aug 24  </a:t>
            </a:r>
            <a:r>
              <a:rPr lang="en-US" b="1" dirty="0" smtClean="0"/>
              <a:t>(2 days before first game) to sign up for required 3 commitments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dirty="0" smtClean="0"/>
              <a:t>If sign up is not complete by Aug 24, you will be notified and your child will not be able to practice or play until three commitments have been selected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 smtClean="0"/>
              <a:t>Signup.com will </a:t>
            </a:r>
            <a:r>
              <a:rPr lang="en-US" dirty="0"/>
              <a:t>be used exclusively to sign up for and track </a:t>
            </a:r>
            <a:r>
              <a:rPr lang="en-US" dirty="0" smtClean="0"/>
              <a:t>commitments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assist with tracking accuracy, please fill out the “Volunteer Details” on the site with your child’s name and </a:t>
            </a:r>
            <a:r>
              <a:rPr lang="en-US" dirty="0" smtClean="0"/>
              <a:t>team. This is how we track commitments by family.</a:t>
            </a:r>
            <a:endParaRPr lang="en-US" dirty="0"/>
          </a:p>
        </p:txBody>
      </p:sp>
      <p:pic>
        <p:nvPicPr>
          <p:cNvPr id="6148" name="Picture 4" descr="http://sjvcblog.files.wordpress.com/2013/07/voluntee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14478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Please make note of your Volunteer Spot password when signing up in order to verify your commitments.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Volunteer Spot will automatically send a reminder a few days before your commitment.</a:t>
            </a:r>
          </a:p>
        </p:txBody>
      </p:sp>
    </p:spTree>
    <p:extLst>
      <p:ext uri="{BB962C8B-B14F-4D97-AF65-F5344CB8AC3E}">
        <p14:creationId xmlns:p14="http://schemas.microsoft.com/office/powerpoint/2010/main" val="7742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1447800" cy="426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1" y="1981200"/>
            <a:ext cx="6553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“No Show/Missed” </a:t>
            </a:r>
            <a:r>
              <a:rPr lang="en-US" b="1" u="sng" dirty="0"/>
              <a:t>Commitment Penalty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No </a:t>
            </a:r>
            <a:r>
              <a:rPr lang="en-US" dirty="0"/>
              <a:t>commitment </a:t>
            </a:r>
            <a:r>
              <a:rPr lang="en-US" dirty="0" smtClean="0"/>
              <a:t>changes/cancellations </a:t>
            </a:r>
            <a:r>
              <a:rPr lang="en-US" dirty="0"/>
              <a:t>will be accepted less than a week (seven days) before a home game. A volunteer must find a replacement or be subject to the “no </a:t>
            </a:r>
            <a:r>
              <a:rPr lang="en-US" dirty="0" smtClean="0"/>
              <a:t>show/missed” commitment penalty. Please contact your team parent IMMEDIATELY if an emergency arises and you cannot make a scheduled volunteer commitment. We will work with you to the best of our ability.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If you do not show for </a:t>
            </a:r>
            <a:r>
              <a:rPr lang="en-US" dirty="0" smtClean="0"/>
              <a:t>all a scheduled commitment, </a:t>
            </a:r>
            <a:r>
              <a:rPr lang="en-US" dirty="0"/>
              <a:t>the RJB will charge you </a:t>
            </a:r>
            <a:r>
              <a:rPr lang="en-US" b="1" dirty="0"/>
              <a:t>$150</a:t>
            </a:r>
            <a:r>
              <a:rPr lang="en-US" dirty="0"/>
              <a:t>. You can earn your money back </a:t>
            </a:r>
            <a:r>
              <a:rPr lang="en-US" dirty="0" smtClean="0"/>
              <a:t>when you complete your volunteer commitments in full for the season. Your </a:t>
            </a:r>
            <a:r>
              <a:rPr lang="en-US" dirty="0"/>
              <a:t>athlete will </a:t>
            </a:r>
            <a:r>
              <a:rPr lang="en-US" u="sng" dirty="0"/>
              <a:t>NOT</a:t>
            </a:r>
            <a:r>
              <a:rPr lang="en-US" dirty="0"/>
              <a:t> be able to participate in practice or play in games until the $</a:t>
            </a:r>
            <a:r>
              <a:rPr lang="en-US" dirty="0" smtClean="0"/>
              <a:t>150 </a:t>
            </a:r>
            <a:r>
              <a:rPr lang="en-US" dirty="0"/>
              <a:t>is paid. No exceptions. This rule will be strictly enforced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381000"/>
            <a:ext cx="1447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“Volunteers </a:t>
            </a:r>
            <a:r>
              <a:rPr lang="en-US" sz="2000" b="1" dirty="0">
                <a:solidFill>
                  <a:schemeClr val="bg1"/>
                </a:solidFill>
              </a:rPr>
              <a:t>don't get paid, not because they're worthless, but because they're </a:t>
            </a:r>
            <a:r>
              <a:rPr lang="en-US" sz="2000" b="1" dirty="0" smtClean="0">
                <a:solidFill>
                  <a:schemeClr val="bg1"/>
                </a:solidFill>
              </a:rPr>
              <a:t>priceless,”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~</a:t>
            </a:r>
            <a:r>
              <a:rPr lang="en-US" sz="2000" b="1" dirty="0">
                <a:solidFill>
                  <a:schemeClr val="bg1"/>
                </a:solidFill>
              </a:rPr>
              <a:t>Sherry Anderson</a:t>
            </a:r>
            <a:r>
              <a:rPr lang="en-US" sz="2000" dirty="0">
                <a:solidFill>
                  <a:schemeClr val="bg1"/>
                </a:solidFill>
              </a:rPr>
              <a:t> 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1"/>
            <a:ext cx="1447800" cy="4093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981200"/>
            <a:ext cx="6629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have any questions about volunteering, don’t wait until the end of the season. Talk to us now!</a:t>
            </a:r>
          </a:p>
          <a:p>
            <a:pPr algn="ctr"/>
            <a:endParaRPr lang="en-US" sz="2400" b="1" u="sng" dirty="0"/>
          </a:p>
          <a:p>
            <a:r>
              <a:rPr lang="en-US" sz="1600" dirty="0"/>
              <a:t>	 </a:t>
            </a:r>
            <a:endParaRPr lang="en-US" sz="1600" dirty="0" smtClean="0"/>
          </a:p>
          <a:p>
            <a:r>
              <a:rPr lang="en-US" sz="1600" dirty="0" smtClean="0"/>
              <a:t>		</a:t>
            </a:r>
            <a:r>
              <a:rPr lang="en-US" sz="2000" b="1" dirty="0" smtClean="0"/>
              <a:t>Heather Walker</a:t>
            </a:r>
          </a:p>
          <a:p>
            <a:r>
              <a:rPr lang="en-US" sz="2000" dirty="0" smtClean="0"/>
              <a:t>		586.419.6561 cell</a:t>
            </a:r>
          </a:p>
          <a:p>
            <a:r>
              <a:rPr lang="en-US" sz="2000" dirty="0" smtClean="0"/>
              <a:t>		text or call please	</a:t>
            </a:r>
            <a:endParaRPr lang="en-US" sz="3200" b="1" u="sng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dirty="0" smtClean="0"/>
              <a:t>Diana Sontag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586.944.6057 cell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text or call please	</a:t>
            </a:r>
            <a:endParaRPr lang="en-US" sz="3200" b="1" u="sng" dirty="0" smtClean="0"/>
          </a:p>
        </p:txBody>
      </p:sp>
      <p:pic>
        <p:nvPicPr>
          <p:cNvPr id="6148" name="Picture 4" descr="http://sjvcblog.files.wordpress.com/2013/07/volunte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49" y="0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97681"/>
            <a:ext cx="144780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We’re looking forward to a great season of RJB football. Thank you in advance for your dedication to our kids.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 DOGS!</a:t>
            </a:r>
          </a:p>
        </p:txBody>
      </p:sp>
    </p:spTree>
    <p:extLst>
      <p:ext uri="{BB962C8B-B14F-4D97-AF65-F5344CB8AC3E}">
        <p14:creationId xmlns:p14="http://schemas.microsoft.com/office/powerpoint/2010/main" val="40083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990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Websites </a:t>
            </a:r>
            <a:endParaRPr lang="en-US" b="1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Wrap up</a:t>
            </a:r>
            <a:endParaRPr lang="en-US" b="1" dirty="0"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PEhIUERAVFRUVGBUWFxYXFRUUFxgWGhQZGBsVGBgZHCkgGholHxQXIjEiJSkrLi4uFx8zOjMsNygtLisBCgoKDg0OGxAQGiwkICQsLCwxLTAsLCwsLCwsNSwsLC8sLCwsLCwsLC0sLCwsLCwvLCwsLCwsLCwsLCwsLCwsLP/AABEIANgA6QMBEQACEQEDEQH/xAAbAAEAAgMBAQAAAAAAAAAAAAAABQYBAwQCB//EAEEQAAEDAgQCCAMGAwcEAwAAAAEAAgMREgQFITFBUQYTImFxgZGhMlLBFEJicrHRI4LwFSQzNJKi4UOTstIHU3P/xAAbAQEAAgMBAQAAAAAAAAAAAAAAAgMBBAUGB//EADQRAQACAQEEBwgBBQADAAAAAAABAgMRBBIhMQUTQVFxgZEiMmGhscHR8BQGIzNC4RZS8f/aAAwDAQACEQMRAD8A+4oCAgICAgICAgICAgICDnx2NZAwvkcGtHueQHEoKhiekeIxRLcKzq2fMaXeZOg8BU96zEajlOSSyazYpxP8z/dx+iluAOjpb8GIc0/lp+jk3BsZiMbhdWydczkav9j2h5FYmsifyPpPHiSGO/hyfKTo4/hdz7jr4qInkBAQEBAQEBAQEBAQEBAQEBAQEBBE5r0hgwxo99zvkZ2nefAeZCCFd06FezhnEcy8D2DSg7cv6YwSkB90RPF1C3/UNvMAIJ+WZrWl7nANALieFAK1QfP55nZlMXvq2Fho1vdy/MdyeG3JZiNRNRgNADQABsArR6uQLkC5BG5plbZqltGv58/zfuozXUSXRPPXSE4ef/EbW0ndwG4PNw3rxHhU1i0ICAgICAgICAgICAgICAgICAgrPS7PHRUghP8AEfuRu0HQAcnHnwHiCghMBlLGavAe7c11APcOPiVZFRJh1FkcuNwTJh2hrwcNx+6TGohZsbMyM4QmrS5tPDg0fhJofJV6CewkIiY1o4e54lWRwG69AuQLkGLkC5BEZ20scyePRzSNfDUE+lPNRtHaPoGCxAljZI3Z7Q4eYrRQG5AQEBAQEBAQEBAQEBAQEBBofjY2mhlYDyLmg+lUHz7Cy9fiZpjrqbfAmg9GtopVEnephegXoOafDB0kb/lrXv009D+qxpxHTcshcgXIFyBcgxcg5c01if4V9CD9FieQ2Zb0p+z4aKJjC+UXDWto7biO9xpTQeqrHh2b49+t4YOQawfqCfVZ3ZHuLpJjIdZWtkbx0ANPFm3mE0kWjJc9ixY7BteNSx2/iOY7x7LAlEBAQEBAQEBAQEBBhzgASTQDUnuQfPs2zmXGvcyNxZCNOIuHN3E1+VZiNRxtyhlPid7D6KW6OrBYYRXUNa03SI0HTeshcgXIFyyMXIFyBcsBcgXIFyDnzBx6twG5oPUgLE8h4wGEEQ5uO5+gSI0HXcssl6COxkBjIlhNrmmun6j6jiFGYYX3IsyGKhbJsdnDk4bjw2PgQoiQQEBAQEBAQEEH0i6RNwnZaL5SNG8AObv249yCpTY7Fz6vncwfK0lg9G/VZ0Gl4xFpAxD3BwILS99CDuKE0Wd0bsFHYwDjufFZgb7lkLkC5AuQLkC5GS5AuRguQL0C9AuQYuQZuQYuQLkAuQSH/wAfyEOxEfAWkeIJB+noqxc0BAQEBAQEHJmuOGHifI77o0HM7AeZIQfN8OTI50shq5xJr38/oOVFKIHXcshcgXIFyBcsjF6BegXoF6wF6BcgXIFyBcgXIFyBcgXLIXIMOkpqeCwN3RLNosM6Z0pIL7QAGk8ST+oUBaoOlWFeadbafxNc0epFPdBLxSteA5rg4HYggg+BCD2gIPL3hoJJAA1JOgA5koKlmvTOhLcMy4/O6tP5W7nxNPNBAz5pipfixDm9zTZ/4UWdBzTda8UdM9w3o57iK+BKaDcw0AHJSGb0C9AvQL0C9AvQL0C9AuQYvQL0C9AvQL0C9AvQL0C9AvQeX0cKHZB4ETflCwMOhaeHpomg9YTEy4V18LyObdwfEbH9VjQX7o/nbcYyoFr2/G3l3jmCsCWQUXprmxkk+zsNGNpf+J29D3DTz8EEDGA3ZSHq9AvQL0C9AuQLkC5AuQLkGLkC5AvQL0C9AvQL0C9AvQLkC5AuQLkC5AuQYuQL0GzLMccLOyQbVo4c2n4h9fEBYkfUusHMeqwPkjpr3ved3OLvUkrMDNyyFyDFyBcgXIFyBegXoF6BegXoF6BegXIFyBcgxcgXIFyBcgXoF6BegXoF6BegXIPExqFiR3/2pLzKwNOcYM4eeRhFACS3vaTVp9PcFZgcl6yF6wF6BegXIFyDF6BcgXIF6BegXoF6BegXoF6BegXIFyDFyBcgXIF6BegXoF6Beg2YeEyuaxu7iGjxJog+mf2BDyWBjP8AI2Yxor2Xt+F9PYjiEHzzNMnmwx/iMIHB41YfPh4GhQcGqyMaoNkELpHNZG257tA0fqeQHNW48e9xnhEdqF76cI5sy4V0Re12tj3x3cCWHWh8wfMKW0RG9ExHCYiWMUzppPe03KhYxcgXIFyD00EoMljqNfQ2ElodwLgKmngtmcMVxzM+9wnwhV1mtoiOTyTRay1i9AvQL0C9ADkGSaCpKzSs3nSrE2iI1ll8b2FzXtLXClWncAtDhXvoQrc+OtNN3uQx2m2urzcqVjF6BcgXIMhyD3HE55DWNLnmtAO4VJ8AArcOPfnWeUc0L30jSObqiyqZzGPEMha4AgtaXAgjfRQyV3bzHxZrOtYltgyTEPNG4eTzYWj1dQKCS6dF+jP2Y9ZKQZKUaBqGA768XcPVBZUBBgiu6CPmyPDv3w8fk0N/RBVcTh4pnuZhIY2MaS107hfUjcRNJoafMdOXArarirWNb8+78qZvNuFfVJ5VgYsKCIxqfiedXO8Ty7hol7Tbn6M1iIMhwbMSzGtkbc04qTxBDGag8Co7R/r4fkx9vihs06FysJMJEreAqGvHjXQ+vktdagpMlnaaGCX/ALbiPUCiDZB0fxD9sPL5tLB6uog7pejZw7A/EvEYJAaxg6yV7vkaNq+ZU8eObzpCNrRWNZduAyK//Eb1UfyB10rxykk+6PwsA71sRu4/d4z3/iFc6258ISeYMZ1uBYGNtEjm20FtvVPBFNqJXXdvM933J51cXSPok2MOkhcA3ix3Cpp2XfQ+q5+fPTBScmSdIhs48dslt2vNUZsG5m7SPEaeqjh2nDmjXHeJ8J+3MvjtT3o0aeqPMK9BlsJPH6pPCNZHfl+SyzutZGSeNeyAOZqqabRivbcraJn4cfXTknOK8RvTGkJKXJBC8RuPXTUB6qI2taPmkkcOyO6lfWq3MeHejemdI/eSm19J0jmmcqyRsbhJLa57dWsaKRsPMV1e78Tqn0Vs2iI3aRpHzlCI1nWz1hMrixeJxwkbt9nIcNHNJioaHyGh0UM0f26ef1Zp71vJG5l0KlZUxESj/Q/30Pr5LXWoHEZNMz4oZB4scR60og0ty952Y8+DHIO/CdGsRJtA8d7/AOGPHtUQZwuTPldbE5paDR0uvV14hh3kPgKd/FbNcMV45PTt8+5VN5nhX1W3KMsiwjXW9pzhR0h+I93c3uHulrTbSOUdxERCQ6Gn+5Yf8n1KhtH+WzOL3ITKpWCAgICDnzAO6qWz4rH2/mtNPdSppvRqxPJRsnxQEEQbsGN9aa+9Vv5KzvTq16z7MOmXMA0FxOgFSoxTXgzvJ7ohhjHhmF4o6UulcPzuqPai19otE34dnD0WYo0qmlQsEBBTs7l/v3a/6cLbByvc65w79APJbmKP7XDtlRf3/I+2d6zumrzlzjPjYANoWySu/mFjR49onyS/s4p+PD7leN4+CT6Tz1LIh+Z36D6+y8T/AFHtWkVwx4z9I+7t9H49ItknwhF0Xj268mIH7o9Aro2nNHCLz6yju17hkZc4MjHaPLh3q3BizbVkikazM96Xs0rNrcIha8twLYGWjUnVx5n9l9B2HYqbJi3K8+2e+f3k4u0Z7Zraz5QpWR4msZkd8crnveeN1x08BtRd3LXjpHKHPpPDVIfa1DdS1dvQtt7cRNwllIaebWNDAfUO9FXtPCYr3R9UsXbKxrWWiAghOmcpZg5bTStjCeTXSNa72JHmr9miJyQryz7MoiOYMAa0UDRQAcAFdMTPGUNWjMcxsikdXZpp4kUHuQpUpraIYtbSFsyTCmHDwxndjGA/mtFfeq08lt68z8V1I0rEO1QSEBAQEBBUM16KSB7n4V7A1xLjE+oAJ3LHAGgPI7ey3Me0xppf1UWxTrrVjLeiL3ODsW9pa01ETKlriNr3ECo7qJfaY00pHmVxT/suC014SgrA6QOlxkLYv8sXSRl9BSSQMLuyd7W2gVGhqd9FtdTFcczb3ufhCnrJm0aclnWquQHSfJHYi2WEgTMBFDoHsOthPA11B/eo2MGWKezblKvJTXjHNWWZfjHG0YVwPEuc0MHfcDqPBbW/ijjvKd2/ct3R7JhhGOLnXSPo6R+w0GjR+Ea+/gtLNm357ohfjpu+KElm62R8nM0HgNvai+X9I7T/ACNotfvnh4dnyejrTq8dadxRaA8PcdABVx0AVuLFbJaK1jWZSiO2eULJk+WiBtTq93xHl+Edy+g9F9G12THx96ec/aP3j6ORtW0zltpHuxySK6jUUjOshmhke/DsMkTyXlgIDmOOpoDu0ngNqrex5q2iItOkw17UmJ1hy4PJsViTaY3QsPxPfQOpxDW717zop2y46dussRS1vgveDwrYWMjYKNYA0DuH1Wha02nWWxEaRpDcosoPpLnBiaYoO1iHtJaBQ2NA1ldXQAcK7mm6vw4otO9bl+8FeS+nCOaQybEmbDwyO3fGxx8S0E+9VXkru3mPilWdaxLZj8I2eN8bx2XgtPPXiO8brFbTWYmGZjWNJUPE5XisObTC6UDRsketw4XNrVp5/Vb9cmO3HXRrTW0diSyTo7LI9kmKbYxhDmxVDnOcNnPpoAN6evfXlz1iN2nqnTHMzrZclpLxAQEBAQEBAQcWbZpHhWXyE6mjWtFXPcdmtHEqePHN50hG1orGsq/MJsZ/mD1UJ/6DD2nDlLIOH4WrYjdx+7xnv/EK51tz5dz3jyBJgWsAAbMAABQAdW/QBK67t5nuJ518VqWouEBBG9IMT1cJA3f2R57+1fVcrpnaep2W2nO3D15/JubDi38sTPKOKvxsoAF86mdZ1dS1tZ1YlfaKrNY1lmtd6dHVk+Jhi7cj6yHYWuNo9N16fonLsWyx1mS3t+E8Plznv8u9RtWPNk9ikez4xxSTukUQ2Dz4AfUrr26f2SvLWfL8zDUjo7N8Hg9I2cI3+g/dV/8AkOCZ0rW0+n5Sjo2/baE0F33OEGHOABJNANSUFZnzyXEktwlGR7HEPFa8+qZx8TputqMNacb8+78qZvNvd9XrB4SPDsfbVzngl8jjc95pu4/TZLWm0wzERDu6I/5LDf8A5hV7R/lt4pY/chLqlMQEBAQEBAQEBAQEFPz2X+/C77kILByLnuDnDv7IHktzFH9rh2yovPt+TH2zvWd01eMvcZ8ZABtE2SV3m2xvnVxPkl/Zxz8eBHG8LotJeICCs53N1k4bwjH+46/t6LxH9RbVv5urjlWPnPP7OxsdNzDvdtvo56LzS5gtruKrOpE6cgMHIeiayb0srA6siwnWv61w7LNG97ufl+3Jeq/p/o/et1944Ry8f+fXwUbZl6unVxznn4LIvZOQIILps8jByUNA4xtcfwOkaHeoNPNX7NH9yFeX3UU3EhoAGgGgA2AHBXbuqGrmzPMLYpCNy0gDiXHQAeZUqU1tDFrcFwynC9TBDGd2MY0+IaAfdaeS29aZ711Y0iIdagkICAgICAgICAgICCC6TZI7EhskRDZo6gV+F7Tux3LmD+9RfgyxThblKvJTe4xzVhmWYxxtGFLTzc9lg76g6jwW31mKOO8p3b9y3dHclGEY6518ryDI/atNmj8I4eJ8Fp5svWT8IX0puwllSm8yPDQS4gAAkkmgAG5J5JEaiG6P579sdOA2jYy2wkEFzHA0ca8y0kdxCuzYeriO+fqrpfemXD/ZWIBcbWkuJJNeK8Fm6C2zLeb201mZnn3u9/L2eYiNZ4By7Ef/AFt/1D/2WvP9PbXH+vzg/kbP/wC0+n/HO69j7HtANK7g6eRK5u1bHfZrbuSNJ8Yn6LY3LU36S20Wmg1ujMjmxt3dv3Dmt3YdlttOWKV7f2Z8k4tFKzktyha8NAI2ta3YCn/K+l4MNMOOMdOUOHkvN7TaecovpNnzcFGDS97vhZWlQNXOPIAcedFt4cM5J+CjJfchMA1VKxpx2EbPG+N4q14LT58R3qVbTWYmGJjWNJUXEZJi4TaI+uaPhe1zQSOFzXGoPst+M2O3HXRrzS8fFJ5F0bkMjZcVQWG5kQN1HcHPI0JHABVZc9dN2nqlTHOutluWmvEBAQEBAQEBAQEBAQEBAQR+bZxHhQLyS52jI2i57zya367KzHitfl6o2vFeaEkjlxhBxVI4QajDtNS6mxleN/yjTbkr4muP3OM9/wCFek297l3OnJyPtuJoKDqoNBoNC8D2UMn+KvjP2Zr78+SxLXWsOcACTsNSsWtFY1lmImZ0hUY5DI98h+8dPDgP0HkvmHSG0ztGe157Z/8Anyd2axjrXHHY9SvDQSVpVjWdGKxvTpCW6P4K1pkd8T/ZvAee/ovoHQewdRh6y0e1b5R/3n6NHbs29bq68o+rmxnSK9xjwbBK8aOkJpCw97vvHub6r0tcGka3nT6uXOTsr/xGY/ACPD4p8jzLM+J4dIdNA0kMYPutrwVtL63rERpETyRtXSszPNa8udWKI82MP+0LUv70ro5OhRZEBAQEBAQEBAQEBAQEBAQEBAQUXA4i+Sad+r3PewE/djY4tawctqnmSt+1dKxWOX3a8TrMy7vtahupatvRP+JNi5eFY4h4saS73eFHaOFa18ZMfGZlZ1qrkV0ixFkVo+KQ2jw4/t5rjdObT1OyzWJ424eXb+PNu7Bj3sm9PKOKKjjtAHJfOpnWdW9a2s6s4HDfaJaH4Gau7zy/rkV3ug+j/wCRl3rR7McZ+0efb8GM2TqMWv8AtPJ09M53Nijja4t66RsbiNCGULnAd5DaeZX0jZqxvTPdGrg5Z4ad7hglbG0NYA1o0AGwVkxMzrKMcHHnuLJgkaNS8BjRzLiG091PFX2olG8+yu8EdjWtH3QB6Ci0ZnWdWxD2sAgICAgICAgICAgICAgICAgICCiZ9lsmFlkexjnwyOL+yC4xvOrgQNbSdQeG3jv4slb1iJnjHza96zWdY5ODCGbEm2CJxJ++5pbG3vLiPYaqy25TjafyjGtuS+ZNlrcLC2NprSpc47ucTVzj4n6Ln5Lze29LYrXdjR3KCSs5lL1uIPyxin83H+vwrwX9RbX1mfcjlXh59v48nY2enV4Pjb6fv1aMS8ijW6udoAuHs+G2W8VrGq3HWJ4zyhY8swYgjDRvu48z/X6L6bsOyV2XDGOOfbPfP78nJ2jNOW829PBydJcsOKhLWECRjhJGTte3ge4gkea6OHJuW1nk1cld6FEmzExm2Vro38WOBrXu+Yd4W/FNY1rxhr72nCU30dymSeVk0zCyKM3Ma4Uc9/B5HBo3HfRUZsla1mtZ4yspWZnWV1WkvEBAQEBAQEBAQEBAQEBAQEBAQEBAQEGjHYjqo3v5DTx4D1otfas8YMNsk9kfPs+a3Dj6y8V71ZwjbWXOOpq4lfLM15yZJmebsZZ1vux2cHfkGFvcZnDmGD9T9PVex/p3o/dj+Rbwj7z9o82rtuXcr1NfP9/exPL1TmCAgICAgICAgICAgICAgICAgICAgICAgICAgg+kctxjiHE3O8Bt9fQLy/8AUm17lK4Y8Z+kfP6OlsFN2LZZ8IcLojNI2Ju27zyaP69wvNdFbDbas0V9fhHbP2hsxaMVJy28vFaI4w0ANFABQDuX0ulK0rFaxpEOLa02nWXpSYEBAQEBAQEBAQEBAQEBAQEBAQEBAQEBAQEAoKjLirnSzHibWeHD2A91806T2j+VtM2jlr8o4Q71cWla4o8ZTmR4HqmVd8b9Xd3If1zXteiNg/i4Paj2p5/Dujy+rmbZn6y+leUckkus1BAQEBAQEBAQEBAQEBAQEBAQEBAQEBAQEBAQR2fYnq4XU3f2R57+1Vy+mNp6jZbac54R58/lq29ix7+WNeUcUTkmD614J/w4tuTn7/8APovOdA7B12Xrrxwj69keXOfjo3tszdXSYj3rfKP37rOvbuMICAgICAgICAgICAgICAgICAgICAgICAgICAgq+fSGadsTNbdP5jqT5CnoV5Hpi99q2uuz4+zh5zxn0j7uzsVYxYZyW7fosOCwwiY1jdhx5niV6fZtnrs+KMdOUfurlZcs5LzaW9XqxAQEBAQEBAQEBAQEBAQEBAQEBAQEBAQEBAQa55LGudStoJp4Cqry5OrpN+6Jn0SpXetFe9E9HsGe1M/4n1I8Cak+f6eK4vQ2yTx2rJ719dPCePz+ni39uzRwxV5R+/JNLvOcICAgICAgICAgICAgICAgICAg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eg;base64,/9j/4AAQSkZJRgABAQAAAQABAAD/2wCEAAkGBxQPEhIUERAVFRUVGBUWFxYXFRUUFxgWGhQZGBsVGBgZHCkgGholHxQXIjEiJSkrLi4uFx8zOjMsNygtLisBCgoKDg0OGxAQGiwkICQsLCwxLTAsLCwsLCwsNSwsLC8sLCwsLCwsLC0sLCwsLCwvLCwsLCwsLCwsLCwsLCwsLP/AABEIANgA6QMBEQACEQEDEQH/xAAbAAEAAgMBAQAAAAAAAAAAAAAABQYBAwQCB//EAEEQAAEDAgQCCAMGAwcEAwAAAAEAAgMREgQFITFBUQYTImFxgZGhMlLBFEJicrHRI4LwFSQzNJKi4UOTstIHU3P/xAAbAQEAAgMBAQAAAAAAAAAAAAAAAgMBBAUGB//EADQRAQACAQEEBwgBBQADAAAAAAABAgMRBBIhMQUTQVFxgZEiMmGhscHR8BQGIzNC4RZS8f/aAAwDAQACEQMRAD8A+4oCAgICAgICAgICAgICDnx2NZAwvkcGtHueQHEoKhiekeIxRLcKzq2fMaXeZOg8BU96zEajlOSSyazYpxP8z/dx+iluAOjpb8GIc0/lp+jk3BsZiMbhdWydczkav9j2h5FYmsifyPpPHiSGO/hyfKTo4/hdz7jr4qInkBAQEBAQEBAQEBAQEBAQEBAQEBBE5r0hgwxo99zvkZ2nefAeZCCFd06FezhnEcy8D2DSg7cv6YwSkB90RPF1C3/UNvMAIJ+WZrWl7nANALieFAK1QfP55nZlMXvq2Fho1vdy/MdyeG3JZiNRNRgNADQABsArR6uQLkC5BG5plbZqltGv58/zfuozXUSXRPPXSE4ef/EbW0ndwG4PNw3rxHhU1i0ICAgICAgICAgICAgICAgICAgrPS7PHRUghP8AEfuRu0HQAcnHnwHiCghMBlLGavAe7c11APcOPiVZFRJh1FkcuNwTJh2hrwcNx+6TGohZsbMyM4QmrS5tPDg0fhJofJV6CewkIiY1o4e54lWRwG69AuQLkGLkC5BEZ20scyePRzSNfDUE+lPNRtHaPoGCxAljZI3Z7Q4eYrRQG5AQEBAQEBAQEBAQEBAQEBBofjY2mhlYDyLmg+lUHz7Cy9fiZpjrqbfAmg9GtopVEnephegXoOafDB0kb/lrXv009D+qxpxHTcshcgXIFyBcgxcg5c01if4V9CD9FieQ2Zb0p+z4aKJjC+UXDWto7biO9xpTQeqrHh2b49+t4YOQawfqCfVZ3ZHuLpJjIdZWtkbx0ANPFm3mE0kWjJc9ixY7BteNSx2/iOY7x7LAlEBAQEBAQEBAQEBBhzgASTQDUnuQfPs2zmXGvcyNxZCNOIuHN3E1+VZiNRxtyhlPid7D6KW6OrBYYRXUNa03SI0HTeshcgXIFyyMXIFyBcsBcgXIFyDnzBx6twG5oPUgLE8h4wGEEQ5uO5+gSI0HXcssl6COxkBjIlhNrmmun6j6jiFGYYX3IsyGKhbJsdnDk4bjw2PgQoiQQEBAQEBAQEEH0i6RNwnZaL5SNG8AObv249yCpTY7Fz6vncwfK0lg9G/VZ0Gl4xFpAxD3BwILS99CDuKE0Wd0bsFHYwDjufFZgb7lkLkC5AuQLkC5GS5AuRguQL0C9AuQYuQZuQYuQLkAuQSH/wAfyEOxEfAWkeIJB+noqxc0BAQEBAQEHJmuOGHifI77o0HM7AeZIQfN8OTI50shq5xJr38/oOVFKIHXcshcgXIFyBcsjF6BegXoF6wF6BcgXIFyBcgXIFyBcgXLIXIMOkpqeCwN3RLNosM6Z0pIL7QAGk8ST+oUBaoOlWFeadbafxNc0epFPdBLxSteA5rg4HYggg+BCD2gIPL3hoJJAA1JOgA5koKlmvTOhLcMy4/O6tP5W7nxNPNBAz5pipfixDm9zTZ/4UWdBzTda8UdM9w3o57iK+BKaDcw0AHJSGb0C9AvQL0C9AvQL0C9AuQYvQL0C9AvQL0C9AvQL0C9AvQeX0cKHZB4ETflCwMOhaeHpomg9YTEy4V18LyObdwfEbH9VjQX7o/nbcYyoFr2/G3l3jmCsCWQUXprmxkk+zsNGNpf+J29D3DTz8EEDGA3ZSHq9AvQL0C9AuQLkC5AuQLkGLkC5AvQL0C9AvQL0C9AvQLkC5AuQLkC5AuQYuQL0GzLMccLOyQbVo4c2n4h9fEBYkfUusHMeqwPkjpr3ved3OLvUkrMDNyyFyDFyBcgXIFyBegXoF6BegXoF6BegXIFyBcgxcgXIFyBcgXoF6BegXoF6BegXIPExqFiR3/2pLzKwNOcYM4eeRhFACS3vaTVp9PcFZgcl6yF6wF6BegXIFyDF6BcgXIF6BegXoF6BegXoF6BegXIFyDFyBcgXIF6BegXoF6Beg2YeEyuaxu7iGjxJog+mf2BDyWBjP8AI2Yxor2Xt+F9PYjiEHzzNMnmwx/iMIHB41YfPh4GhQcGqyMaoNkELpHNZG257tA0fqeQHNW48e9xnhEdqF76cI5sy4V0Re12tj3x3cCWHWh8wfMKW0RG9ExHCYiWMUzppPe03KhYxcgXIFyD00EoMljqNfQ2ElodwLgKmngtmcMVxzM+9wnwhV1mtoiOTyTRay1i9AvQL0C9ADkGSaCpKzSs3nSrE2iI1ll8b2FzXtLXClWncAtDhXvoQrc+OtNN3uQx2m2urzcqVjF6BcgXIMhyD3HE55DWNLnmtAO4VJ8AArcOPfnWeUc0L30jSObqiyqZzGPEMha4AgtaXAgjfRQyV3bzHxZrOtYltgyTEPNG4eTzYWj1dQKCS6dF+jP2Y9ZKQZKUaBqGA768XcPVBZUBBgiu6CPmyPDv3w8fk0N/RBVcTh4pnuZhIY2MaS107hfUjcRNJoafMdOXArarirWNb8+78qZvNuFfVJ5VgYsKCIxqfiedXO8Ty7hol7Tbn6M1iIMhwbMSzGtkbc04qTxBDGag8Co7R/r4fkx9vihs06FysJMJEreAqGvHjXQ+vktdagpMlnaaGCX/ALbiPUCiDZB0fxD9sPL5tLB6uog7pejZw7A/EvEYJAaxg6yV7vkaNq+ZU8eObzpCNrRWNZduAyK//Eb1UfyB10rxykk+6PwsA71sRu4/d4z3/iFc6258ISeYMZ1uBYGNtEjm20FtvVPBFNqJXXdvM933J51cXSPok2MOkhcA3ix3Cpp2XfQ+q5+fPTBScmSdIhs48dslt2vNUZsG5m7SPEaeqjh2nDmjXHeJ8J+3MvjtT3o0aeqPMK9BlsJPH6pPCNZHfl+SyzutZGSeNeyAOZqqabRivbcraJn4cfXTknOK8RvTGkJKXJBC8RuPXTUB6qI2taPmkkcOyO6lfWq3MeHejemdI/eSm19J0jmmcqyRsbhJLa57dWsaKRsPMV1e78Tqn0Vs2iI3aRpHzlCI1nWz1hMrixeJxwkbt9nIcNHNJioaHyGh0UM0f26ef1Zp71vJG5l0KlZUxESj/Q/30Pr5LXWoHEZNMz4oZB4scR60og0ty952Y8+DHIO/CdGsRJtA8d7/AOGPHtUQZwuTPldbE5paDR0uvV14hh3kPgKd/FbNcMV45PTt8+5VN5nhX1W3KMsiwjXW9pzhR0h+I93c3uHulrTbSOUdxERCQ6Gn+5Yf8n1KhtH+WzOL3ITKpWCAgICDnzAO6qWz4rH2/mtNPdSppvRqxPJRsnxQEEQbsGN9aa+9Vv5KzvTq16z7MOmXMA0FxOgFSoxTXgzvJ7ohhjHhmF4o6UulcPzuqPai19otE34dnD0WYo0qmlQsEBBTs7l/v3a/6cLbByvc65w79APJbmKP7XDtlRf3/I+2d6zumrzlzjPjYANoWySu/mFjR49onyS/s4p+PD7leN4+CT6Tz1LIh+Z36D6+y8T/AFHtWkVwx4z9I+7t9H49ItknwhF0Xj268mIH7o9Aro2nNHCLz6yju17hkZc4MjHaPLh3q3BizbVkikazM96Xs0rNrcIha8twLYGWjUnVx5n9l9B2HYqbJi3K8+2e+f3k4u0Z7Zraz5QpWR4msZkd8crnveeN1x08BtRd3LXjpHKHPpPDVIfa1DdS1dvQtt7cRNwllIaebWNDAfUO9FXtPCYr3R9UsXbKxrWWiAghOmcpZg5bTStjCeTXSNa72JHmr9miJyQryz7MoiOYMAa0UDRQAcAFdMTPGUNWjMcxsikdXZpp4kUHuQpUpraIYtbSFsyTCmHDwxndjGA/mtFfeq08lt68z8V1I0rEO1QSEBAQEBBUM16KSB7n4V7A1xLjE+oAJ3LHAGgPI7ey3Me0xppf1UWxTrrVjLeiL3ODsW9pa01ETKlriNr3ECo7qJfaY00pHmVxT/suC014SgrA6QOlxkLYv8sXSRl9BSSQMLuyd7W2gVGhqd9FtdTFcczb3ufhCnrJm0aclnWquQHSfJHYi2WEgTMBFDoHsOthPA11B/eo2MGWKezblKvJTXjHNWWZfjHG0YVwPEuc0MHfcDqPBbW/ijjvKd2/ct3R7JhhGOLnXSPo6R+w0GjR+Ea+/gtLNm357ohfjpu+KElm62R8nM0HgNvai+X9I7T/ACNotfvnh4dnyejrTq8dadxRaA8PcdABVx0AVuLFbJaK1jWZSiO2eULJk+WiBtTq93xHl+Edy+g9F9G12THx96ec/aP3j6ORtW0zltpHuxySK6jUUjOshmhke/DsMkTyXlgIDmOOpoDu0ngNqrex5q2iItOkw17UmJ1hy4PJsViTaY3QsPxPfQOpxDW717zop2y46dussRS1vgveDwrYWMjYKNYA0DuH1Wha02nWWxEaRpDcosoPpLnBiaYoO1iHtJaBQ2NA1ldXQAcK7mm6vw4otO9bl+8FeS+nCOaQybEmbDwyO3fGxx8S0E+9VXkru3mPilWdaxLZj8I2eN8bx2XgtPPXiO8brFbTWYmGZjWNJUPE5XisObTC6UDRsketw4XNrVp5/Vb9cmO3HXRrTW0diSyTo7LI9kmKbYxhDmxVDnOcNnPpoAN6evfXlz1iN2nqnTHMzrZclpLxAQEBAQEBAQcWbZpHhWXyE6mjWtFXPcdmtHEqePHN50hG1orGsq/MJsZ/mD1UJ/6DD2nDlLIOH4WrYjdx+7xnv/EK51tz5dz3jyBJgWsAAbMAABQAdW/QBK67t5nuJ518VqWouEBBG9IMT1cJA3f2R57+1fVcrpnaep2W2nO3D15/JubDi38sTPKOKvxsoAF86mdZ1dS1tZ1YlfaKrNY1lmtd6dHVk+Jhi7cj6yHYWuNo9N16fonLsWyx1mS3t+E8Plznv8u9RtWPNk9ikez4xxSTukUQ2Dz4AfUrr26f2SvLWfL8zDUjo7N8Hg9I2cI3+g/dV/8AkOCZ0rW0+n5Sjo2/baE0F33OEGHOABJNANSUFZnzyXEktwlGR7HEPFa8+qZx8TputqMNacb8+78qZvNvd9XrB4SPDsfbVzngl8jjc95pu4/TZLWm0wzERDu6I/5LDf8A5hV7R/lt4pY/chLqlMQEBAQEBAQEBAQEFPz2X+/C77kILByLnuDnDv7IHktzFH9rh2yovPt+TH2zvWd01eMvcZ8ZABtE2SV3m2xvnVxPkl/Zxz8eBHG8LotJeICCs53N1k4bwjH+46/t6LxH9RbVv5urjlWPnPP7OxsdNzDvdtvo56LzS5gtruKrOpE6cgMHIeiayb0srA6siwnWv61w7LNG97ufl+3Jeq/p/o/et1944Ry8f+fXwUbZl6unVxznn4LIvZOQIILps8jByUNA4xtcfwOkaHeoNPNX7NH9yFeX3UU3EhoAGgGgA2AHBXbuqGrmzPMLYpCNy0gDiXHQAeZUqU1tDFrcFwynC9TBDGd2MY0+IaAfdaeS29aZ711Y0iIdagkICAgICAgICAgICCC6TZI7EhskRDZo6gV+F7Tux3LmD+9RfgyxThblKvJTe4xzVhmWYxxtGFLTzc9lg76g6jwW31mKOO8p3b9y3dHclGEY6518ryDI/atNmj8I4eJ8Fp5svWT8IX0puwllSm8yPDQS4gAAkkmgAG5J5JEaiG6P579sdOA2jYy2wkEFzHA0ca8y0kdxCuzYeriO+fqrpfemXD/ZWIBcbWkuJJNeK8Fm6C2zLeb201mZnn3u9/L2eYiNZ4By7Ef/AFt/1D/2WvP9PbXH+vzg/kbP/wC0+n/HO69j7HtANK7g6eRK5u1bHfZrbuSNJ8Yn6LY3LU36S20Wmg1ujMjmxt3dv3Dmt3YdlttOWKV7f2Z8k4tFKzktyha8NAI2ta3YCn/K+l4MNMOOMdOUOHkvN7TaecovpNnzcFGDS97vhZWlQNXOPIAcedFt4cM5J+CjJfchMA1VKxpx2EbPG+N4q14LT58R3qVbTWYmGJjWNJUXEZJi4TaI+uaPhe1zQSOFzXGoPst+M2O3HXRrzS8fFJ5F0bkMjZcVQWG5kQN1HcHPI0JHABVZc9dN2nqlTHOutluWmvEBAQEBAQEBAQEBAQEBAQR+bZxHhQLyS52jI2i57zya367KzHitfl6o2vFeaEkjlxhBxVI4QajDtNS6mxleN/yjTbkr4muP3OM9/wCFek297l3OnJyPtuJoKDqoNBoNC8D2UMn+KvjP2Zr78+SxLXWsOcACTsNSsWtFY1lmImZ0hUY5DI98h+8dPDgP0HkvmHSG0ztGe157Z/8Anyd2axjrXHHY9SvDQSVpVjWdGKxvTpCW6P4K1pkd8T/ZvAee/ovoHQewdRh6y0e1b5R/3n6NHbs29bq68o+rmxnSK9xjwbBK8aOkJpCw97vvHub6r0tcGka3nT6uXOTsr/xGY/ACPD4p8jzLM+J4dIdNA0kMYPutrwVtL63rERpETyRtXSszPNa8udWKI82MP+0LUv70ro5OhRZEBAQEBAQEBAQEBAQEBAQEBAQUXA4i+Sad+r3PewE/djY4tawctqnmSt+1dKxWOX3a8TrMy7vtahupatvRP+JNi5eFY4h4saS73eFHaOFa18ZMfGZlZ1qrkV0ixFkVo+KQ2jw4/t5rjdObT1OyzWJ424eXb+PNu7Bj3sm9PKOKKjjtAHJfOpnWdW9a2s6s4HDfaJaH4Gau7zy/rkV3ug+j/wCRl3rR7McZ+0efb8GM2TqMWv8AtPJ09M53Nijja4t66RsbiNCGULnAd5DaeZX0jZqxvTPdGrg5Z4ad7hglbG0NYA1o0AGwVkxMzrKMcHHnuLJgkaNS8BjRzLiG091PFX2olG8+yu8EdjWtH3QB6Ci0ZnWdWxD2sAgICAgICAgICAgICAgICAgICCiZ9lsmFlkexjnwyOL+yC4xvOrgQNbSdQeG3jv4slb1iJnjHza96zWdY5ODCGbEm2CJxJ++5pbG3vLiPYaqy25TjafyjGtuS+ZNlrcLC2NprSpc47ucTVzj4n6Ln5Lze29LYrXdjR3KCSs5lL1uIPyxin83H+vwrwX9RbX1mfcjlXh59v48nY2enV4Pjb6fv1aMS8ijW6udoAuHs+G2W8VrGq3HWJ4zyhY8swYgjDRvu48z/X6L6bsOyV2XDGOOfbPfP78nJ2jNOW829PBydJcsOKhLWECRjhJGTte3ge4gkea6OHJuW1nk1cld6FEmzExm2Vro38WOBrXu+Yd4W/FNY1rxhr72nCU30dymSeVk0zCyKM3Ma4Uc9/B5HBo3HfRUZsla1mtZ4yspWZnWV1WkvEBAQEBAQEBAQEBAQEBAQEBAQEBAQEGjHYjqo3v5DTx4D1otfas8YMNsk9kfPs+a3Dj6y8V71ZwjbWXOOpq4lfLM15yZJmebsZZ1vux2cHfkGFvcZnDmGD9T9PVex/p3o/dj+Rbwj7z9o82rtuXcr1NfP9/exPL1TmCAgICAgICAgICAgICAgICAgICAgICAgICAgg+kctxjiHE3O8Bt9fQLy/8AUm17lK4Y8Z+kfP6OlsFN2LZZ8IcLojNI2Ju27zyaP69wvNdFbDbas0V9fhHbP2hsxaMVJy28vFaI4w0ANFABQDuX0ulK0rFaxpEOLa02nWXpSYEBAQEBAQEBAQEBAQEBAQEBAQEBAQEBAQEAoKjLirnSzHibWeHD2A91806T2j+VtM2jlr8o4Q71cWla4o8ZTmR4HqmVd8b9Xd3If1zXteiNg/i4Paj2p5/Dujy+rmbZn6y+leUckkus1BAQEBAQEBAQEBAQEBAQEBAQEBAQEBAQEBAQR2fYnq4XU3f2R57+1Vy+mNp6jZbac54R58/lq29ix7+WNeUcUTkmD614J/w4tuTn7/8APovOdA7B12Xrrxwj69keXOfjo3tszdXSYj3rfKP37rOvbuMICAgICAgICAgICAgICAgICAgICAgICAgICAgq+fSGadsTNbdP5jqT5CnoV5Hpi99q2uuz4+zh5zxn0j7uzsVYxYZyW7fosOCwwiY1jdhx5niV6fZtnrs+KMdOUfurlZcs5LzaW9XqxAQEBAQEBAQEBAQEBAQEBAQEBAQEBAQEBAQa55LGudStoJp4Cqry5OrpN+6Jn0SpXetFe9E9HsGe1M/4n1I8Cak+f6eK4vQ2yTx2rJ719dPCePz+ni39uzRwxV5R+/JNLvOcICAgICAgICAgICAgICAgICAg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90" name="Picture 6" descr="http://t3.gstatic.com/images?q=tbn:ANd9GcTqdhOaWmz37aUD23nX2vm7lMXVv6zpyo2Tk8bhvgM41zfRtl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5125"/>
            <a:ext cx="1608609" cy="14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quickmedical.com/images/blog/thermome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4" y="3200400"/>
            <a:ext cx="1610356" cy="214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0" y="14478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Severe weather we will take shelter in the Park &amp; Rec building.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962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Heat index over 104  ͦ practice will be stopped 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Wrap up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8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1142999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Raffle tickets can be dropped off </a:t>
            </a:r>
            <a:r>
              <a:rPr lang="en-US" sz="2000" b="1" dirty="0" smtClean="0">
                <a:cs typeface="Arial" pitchFamily="34" charset="0"/>
              </a:rPr>
              <a:t>at the shed</a:t>
            </a:r>
            <a:r>
              <a:rPr lang="en-US" sz="2000" dirty="0" smtClean="0">
                <a:cs typeface="Arial" pitchFamily="34" charset="0"/>
              </a:rPr>
              <a:t> or </a:t>
            </a:r>
            <a:r>
              <a:rPr lang="en-US" sz="2000" b="1" dirty="0" smtClean="0">
                <a:cs typeface="Arial" pitchFamily="34" charset="0"/>
              </a:rPr>
              <a:t>at the admissions ticket table</a:t>
            </a:r>
            <a:r>
              <a:rPr lang="en-US" sz="2000" dirty="0" smtClean="0">
                <a:cs typeface="Arial" pitchFamily="34" charset="0"/>
              </a:rPr>
              <a:t> and drawings will be held during home games; winners will be announced during the JV home games and posted on the website.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Please be ready to pick your athletes up 20 minutes prior to practice ending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Have plenty of water for your child on practice and game days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Any equipment adjustments made before or after practice at the </a:t>
            </a:r>
            <a:r>
              <a:rPr lang="en-US" sz="2000" dirty="0" smtClean="0">
                <a:cs typeface="Arial" pitchFamily="34" charset="0"/>
              </a:rPr>
              <a:t>shed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cs typeface="Arial" pitchFamily="34" charset="0"/>
              </a:rPr>
              <a:t>24 </a:t>
            </a:r>
            <a:r>
              <a:rPr lang="en-US" sz="2000" dirty="0" err="1">
                <a:cs typeface="Arial" pitchFamily="34" charset="0"/>
              </a:rPr>
              <a:t>hr</a:t>
            </a:r>
            <a:r>
              <a:rPr lang="en-US" sz="2000" dirty="0">
                <a:cs typeface="Arial" pitchFamily="34" charset="0"/>
              </a:rPr>
              <a:t> period “cool off” period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Wrap up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8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Sportsmanship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516" y="1752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PLEASE REMEMBER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These are kids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is a game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Parents should cheer for everyone (football &amp; cheer</a:t>
            </a:r>
            <a:r>
              <a:rPr lang="en-US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Applaud for opposing cheer team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The Referees are human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NO AIR HORNS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Please don’t put us in a predicament to have to remove you from a game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AutoShape 8" descr="cncartoons0198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PEhIUERAVFRUVGBUWFxYXFRUUFxgWGhQZGBsVGBgZHCkgGholHxQXIjEiJSkrLi4uFx8zOjMsNygtLisBCgoKDg0OGxAQGiwkICQsLCwxLTAsLCwsLCwsNSwsLC8sLCwsLCwsLC0sLCwsLCwvLCwsLCwsLCwsLCwsLCwsLP/AABEIANgA6QMBEQACEQEDEQH/xAAbAAEAAgMBAQAAAAAAAAAAAAAABQYBAwQCB//EAEEQAAEDAgQCCAMGAwcEAwAAAAEAAgMREgQFITFBUQYTImFxgZGhMlLBFEJicrHRI4LwFSQzNJKi4UOTstIHU3P/xAAbAQEAAgMBAQAAAAAAAAAAAAAAAgMBBAUGB//EADQRAQACAQEEBwgBBQADAAAAAAABAgMRBBIhMQUTQVFxgZEiMmGhscHR8BQGIzNC4RZS8f/aAAwDAQACEQMRAD8A+4oCAgICAgICAgICAgICDnx2NZAwvkcGtHueQHEoKhiekeIxRLcKzq2fMaXeZOg8BU96zEajlOSSyazYpxP8z/dx+iluAOjpb8GIc0/lp+jk3BsZiMbhdWydczkav9j2h5FYmsifyPpPHiSGO/hyfKTo4/hdz7jr4qInkBAQEBAQEBAQEBAQEBAQEBAQEBBE5r0hgwxo99zvkZ2nefAeZCCFd06FezhnEcy8D2DSg7cv6YwSkB90RPF1C3/UNvMAIJ+WZrWl7nANALieFAK1QfP55nZlMXvq2Fho1vdy/MdyeG3JZiNRNRgNADQABsArR6uQLkC5BG5plbZqltGv58/zfuozXUSXRPPXSE4ef/EbW0ndwG4PNw3rxHhU1i0ICAgICAgICAgICAgICAgICAgrPS7PHRUghP8AEfuRu0HQAcnHnwHiCghMBlLGavAe7c11APcOPiVZFRJh1FkcuNwTJh2hrwcNx+6TGohZsbMyM4QmrS5tPDg0fhJofJV6CewkIiY1o4e54lWRwG69AuQLkGLkC5BEZ20scyePRzSNfDUE+lPNRtHaPoGCxAljZI3Z7Q4eYrRQG5AQEBAQEBAQEBAQEBAQEBBofjY2mhlYDyLmg+lUHz7Cy9fiZpjrqbfAmg9GtopVEnephegXoOafDB0kb/lrXv009D+qxpxHTcshcgXIFyBcgxcg5c01if4V9CD9FieQ2Zb0p+z4aKJjC+UXDWto7biO9xpTQeqrHh2b49+t4YOQawfqCfVZ3ZHuLpJjIdZWtkbx0ANPFm3mE0kWjJc9ixY7BteNSx2/iOY7x7LAlEBAQEBAQEBAQEBBhzgASTQDUnuQfPs2zmXGvcyNxZCNOIuHN3E1+VZiNRxtyhlPid7D6KW6OrBYYRXUNa03SI0HTeshcgXIFyyMXIFyBcsBcgXIFyDnzBx6twG5oPUgLE8h4wGEEQ5uO5+gSI0HXcssl6COxkBjIlhNrmmun6j6jiFGYYX3IsyGKhbJsdnDk4bjw2PgQoiQQEBAQEBAQEEH0i6RNwnZaL5SNG8AObv249yCpTY7Fz6vncwfK0lg9G/VZ0Gl4xFpAxD3BwILS99CDuKE0Wd0bsFHYwDjufFZgb7lkLkC5AuQLkC5GS5AuRguQL0C9AuQYuQZuQYuQLkAuQSH/wAfyEOxEfAWkeIJB+noqxc0BAQEBAQEHJmuOGHifI77o0HM7AeZIQfN8OTI50shq5xJr38/oOVFKIHXcshcgXIFyBcsjF6BegXoF6wF6BcgXIFyBcgXIFyBcgXLIXIMOkpqeCwN3RLNosM6Z0pIL7QAGk8ST+oUBaoOlWFeadbafxNc0epFPdBLxSteA5rg4HYggg+BCD2gIPL3hoJJAA1JOgA5koKlmvTOhLcMy4/O6tP5W7nxNPNBAz5pipfixDm9zTZ/4UWdBzTda8UdM9w3o57iK+BKaDcw0AHJSGb0C9AvQL0C9AvQL0C9AuQYvQL0C9AvQL0C9AvQL0C9AvQeX0cKHZB4ETflCwMOhaeHpomg9YTEy4V18LyObdwfEbH9VjQX7o/nbcYyoFr2/G3l3jmCsCWQUXprmxkk+zsNGNpf+J29D3DTz8EEDGA3ZSHq9AvQL0C9AuQLkC5AuQLkGLkC5AvQL0C9AvQL0C9AvQLkC5AuQLkC5AuQYuQL0GzLMccLOyQbVo4c2n4h9fEBYkfUusHMeqwPkjpr3ved3OLvUkrMDNyyFyDFyBcgXIFyBegXoF6BegXoF6BegXIFyBcgxcgXIFyBcgXoF6BegXoF6BegXIPExqFiR3/2pLzKwNOcYM4eeRhFACS3vaTVp9PcFZgcl6yF6wF6BegXIFyDF6BcgXIF6BegXoF6BegXoF6BegXIFyDFyBcgXIF6BegXoF6Beg2YeEyuaxu7iGjxJog+mf2BDyWBjP8AI2Yxor2Xt+F9PYjiEHzzNMnmwx/iMIHB41YfPh4GhQcGqyMaoNkELpHNZG257tA0fqeQHNW48e9xnhEdqF76cI5sy4V0Re12tj3x3cCWHWh8wfMKW0RG9ExHCYiWMUzppPe03KhYxcgXIFyD00EoMljqNfQ2ElodwLgKmngtmcMVxzM+9wnwhV1mtoiOTyTRay1i9AvQL0C9ADkGSaCpKzSs3nSrE2iI1ll8b2FzXtLXClWncAtDhXvoQrc+OtNN3uQx2m2urzcqVjF6BcgXIMhyD3HE55DWNLnmtAO4VJ8AArcOPfnWeUc0L30jSObqiyqZzGPEMha4AgtaXAgjfRQyV3bzHxZrOtYltgyTEPNG4eTzYWj1dQKCS6dF+jP2Y9ZKQZKUaBqGA768XcPVBZUBBgiu6CPmyPDv3w8fk0N/RBVcTh4pnuZhIY2MaS107hfUjcRNJoafMdOXArarirWNb8+78qZvNuFfVJ5VgYsKCIxqfiedXO8Ty7hol7Tbn6M1iIMhwbMSzGtkbc04qTxBDGag8Co7R/r4fkx9vihs06FysJMJEreAqGvHjXQ+vktdagpMlnaaGCX/ALbiPUCiDZB0fxD9sPL5tLB6uog7pejZw7A/EvEYJAaxg6yV7vkaNq+ZU8eObzpCNrRWNZduAyK//Eb1UfyB10rxykk+6PwsA71sRu4/d4z3/iFc6258ISeYMZ1uBYGNtEjm20FtvVPBFNqJXXdvM933J51cXSPok2MOkhcA3ix3Cpp2XfQ+q5+fPTBScmSdIhs48dslt2vNUZsG5m7SPEaeqjh2nDmjXHeJ8J+3MvjtT3o0aeqPMK9BlsJPH6pPCNZHfl+SyzutZGSeNeyAOZqqabRivbcraJn4cfXTknOK8RvTGkJKXJBC8RuPXTUB6qI2taPmkkcOyO6lfWq3MeHejemdI/eSm19J0jmmcqyRsbhJLa57dWsaKRsPMV1e78Tqn0Vs2iI3aRpHzlCI1nWz1hMrixeJxwkbt9nIcNHNJioaHyGh0UM0f26ef1Zp71vJG5l0KlZUxESj/Q/30Pr5LXWoHEZNMz4oZB4scR60og0ty952Y8+DHIO/CdGsRJtA8d7/AOGPHtUQZwuTPldbE5paDR0uvV14hh3kPgKd/FbNcMV45PTt8+5VN5nhX1W3KMsiwjXW9pzhR0h+I93c3uHulrTbSOUdxERCQ6Gn+5Yf8n1KhtH+WzOL3ITKpWCAgICDnzAO6qWz4rH2/mtNPdSppvRqxPJRsnxQEEQbsGN9aa+9Vv5KzvTq16z7MOmXMA0FxOgFSoxTXgzvJ7ohhjHhmF4o6UulcPzuqPai19otE34dnD0WYo0qmlQsEBBTs7l/v3a/6cLbByvc65w79APJbmKP7XDtlRf3/I+2d6zumrzlzjPjYANoWySu/mFjR49onyS/s4p+PD7leN4+CT6Tz1LIh+Z36D6+y8T/AFHtWkVwx4z9I+7t9H49ItknwhF0Xj268mIH7o9Aro2nNHCLz6yju17hkZc4MjHaPLh3q3BizbVkikazM96Xs0rNrcIha8twLYGWjUnVx5n9l9B2HYqbJi3K8+2e+f3k4u0Z7Zraz5QpWR4msZkd8crnveeN1x08BtRd3LXjpHKHPpPDVIfa1DdS1dvQtt7cRNwllIaebWNDAfUO9FXtPCYr3R9UsXbKxrWWiAghOmcpZg5bTStjCeTXSNa72JHmr9miJyQryz7MoiOYMAa0UDRQAcAFdMTPGUNWjMcxsikdXZpp4kUHuQpUpraIYtbSFsyTCmHDwxndjGA/mtFfeq08lt68z8V1I0rEO1QSEBAQEBBUM16KSB7n4V7A1xLjE+oAJ3LHAGgPI7ey3Me0xppf1UWxTrrVjLeiL3ODsW9pa01ETKlriNr3ECo7qJfaY00pHmVxT/suC014SgrA6QOlxkLYv8sXSRl9BSSQMLuyd7W2gVGhqd9FtdTFcczb3ufhCnrJm0aclnWquQHSfJHYi2WEgTMBFDoHsOthPA11B/eo2MGWKezblKvJTXjHNWWZfjHG0YVwPEuc0MHfcDqPBbW/ijjvKd2/ct3R7JhhGOLnXSPo6R+w0GjR+Ea+/gtLNm357ohfjpu+KElm62R8nM0HgNvai+X9I7T/ACNotfvnh4dnyejrTq8dadxRaA8PcdABVx0AVuLFbJaK1jWZSiO2eULJk+WiBtTq93xHl+Edy+g9F9G12THx96ec/aP3j6ORtW0zltpHuxySK6jUUjOshmhke/DsMkTyXlgIDmOOpoDu0ngNqrex5q2iItOkw17UmJ1hy4PJsViTaY3QsPxPfQOpxDW717zop2y46dussRS1vgveDwrYWMjYKNYA0DuH1Wha02nWWxEaRpDcosoPpLnBiaYoO1iHtJaBQ2NA1ldXQAcK7mm6vw4otO9bl+8FeS+nCOaQybEmbDwyO3fGxx8S0E+9VXkru3mPilWdaxLZj8I2eN8bx2XgtPPXiO8brFbTWYmGZjWNJUPE5XisObTC6UDRsketw4XNrVp5/Vb9cmO3HXRrTW0diSyTo7LI9kmKbYxhDmxVDnOcNnPpoAN6evfXlz1iN2nqnTHMzrZclpLxAQEBAQEBAQcWbZpHhWXyE6mjWtFXPcdmtHEqePHN50hG1orGsq/MJsZ/mD1UJ/6DD2nDlLIOH4WrYjdx+7xnv/EK51tz5dz3jyBJgWsAAbMAABQAdW/QBK67t5nuJ518VqWouEBBG9IMT1cJA3f2R57+1fVcrpnaep2W2nO3D15/JubDi38sTPKOKvxsoAF86mdZ1dS1tZ1YlfaKrNY1lmtd6dHVk+Jhi7cj6yHYWuNo9N16fonLsWyx1mS3t+E8Plznv8u9RtWPNk9ikez4xxSTukUQ2Dz4AfUrr26f2SvLWfL8zDUjo7N8Hg9I2cI3+g/dV/8AkOCZ0rW0+n5Sjo2/baE0F33OEGHOABJNANSUFZnzyXEktwlGR7HEPFa8+qZx8TputqMNacb8+78qZvNvd9XrB4SPDsfbVzngl8jjc95pu4/TZLWm0wzERDu6I/5LDf8A5hV7R/lt4pY/chLqlMQEBAQEBAQEBAQEFPz2X+/C77kILByLnuDnDv7IHktzFH9rh2yovPt+TH2zvWd01eMvcZ8ZABtE2SV3m2xvnVxPkl/Zxz8eBHG8LotJeICCs53N1k4bwjH+46/t6LxH9RbVv5urjlWPnPP7OxsdNzDvdtvo56LzS5gtruKrOpE6cgMHIeiayb0srA6siwnWv61w7LNG97ufl+3Jeq/p/o/et1944Ry8f+fXwUbZl6unVxznn4LIvZOQIILps8jByUNA4xtcfwOkaHeoNPNX7NH9yFeX3UU3EhoAGgGgA2AHBXbuqGrmzPMLYpCNy0gDiXHQAeZUqU1tDFrcFwynC9TBDGd2MY0+IaAfdaeS29aZ711Y0iIdagkICAgICAgICAgICCC6TZI7EhskRDZo6gV+F7Tux3LmD+9RfgyxThblKvJTe4xzVhmWYxxtGFLTzc9lg76g6jwW31mKOO8p3b9y3dHclGEY6518ryDI/atNmj8I4eJ8Fp5svWT8IX0puwllSm8yPDQS4gAAkkmgAG5J5JEaiG6P579sdOA2jYy2wkEFzHA0ca8y0kdxCuzYeriO+fqrpfemXD/ZWIBcbWkuJJNeK8Fm6C2zLeb201mZnn3u9/L2eYiNZ4By7Ef/AFt/1D/2WvP9PbXH+vzg/kbP/wC0+n/HO69j7HtANK7g6eRK5u1bHfZrbuSNJ8Yn6LY3LU36S20Wmg1ujMjmxt3dv3Dmt3YdlttOWKV7f2Z8k4tFKzktyha8NAI2ta3YCn/K+l4MNMOOMdOUOHkvN7TaecovpNnzcFGDS97vhZWlQNXOPIAcedFt4cM5J+CjJfchMA1VKxpx2EbPG+N4q14LT58R3qVbTWYmGJjWNJUXEZJi4TaI+uaPhe1zQSOFzXGoPst+M2O3HXRrzS8fFJ5F0bkMjZcVQWG5kQN1HcHPI0JHABVZc9dN2nqlTHOutluWmvEBAQEBAQEBAQEBAQEBAQR+bZxHhQLyS52jI2i57zya367KzHitfl6o2vFeaEkjlxhBxVI4QajDtNS6mxleN/yjTbkr4muP3OM9/wCFek297l3OnJyPtuJoKDqoNBoNC8D2UMn+KvjP2Zr78+SxLXWsOcACTsNSsWtFY1lmImZ0hUY5DI98h+8dPDgP0HkvmHSG0ztGe157Z/8Anyd2axjrXHHY9SvDQSVpVjWdGKxvTpCW6P4K1pkd8T/ZvAee/ovoHQewdRh6y0e1b5R/3n6NHbs29bq68o+rmxnSK9xjwbBK8aOkJpCw97vvHub6r0tcGka3nT6uXOTsr/xGY/ACPD4p8jzLM+J4dIdNA0kMYPutrwVtL63rERpETyRtXSszPNa8udWKI82MP+0LUv70ro5OhRZEBAQEBAQEBAQEBAQEBAQEBAQUXA4i+Sad+r3PewE/djY4tawctqnmSt+1dKxWOX3a8TrMy7vtahupatvRP+JNi5eFY4h4saS73eFHaOFa18ZMfGZlZ1qrkV0ixFkVo+KQ2jw4/t5rjdObT1OyzWJ424eXb+PNu7Bj3sm9PKOKKjjtAHJfOpnWdW9a2s6s4HDfaJaH4Gau7zy/rkV3ug+j/wCRl3rR7McZ+0efb8GM2TqMWv8AtPJ09M53Nijja4t66RsbiNCGULnAd5DaeZX0jZqxvTPdGrg5Z4ad7hglbG0NYA1o0AGwVkxMzrKMcHHnuLJgkaNS8BjRzLiG091PFX2olG8+yu8EdjWtH3QB6Ci0ZnWdWxD2sAgICAgICAgICAgICAgICAgICCiZ9lsmFlkexjnwyOL+yC4xvOrgQNbSdQeG3jv4slb1iJnjHza96zWdY5ODCGbEm2CJxJ++5pbG3vLiPYaqy25TjafyjGtuS+ZNlrcLC2NprSpc47ucTVzj4n6Ln5Lze29LYrXdjR3KCSs5lL1uIPyxin83H+vwrwX9RbX1mfcjlXh59v48nY2enV4Pjb6fv1aMS8ijW6udoAuHs+G2W8VrGq3HWJ4zyhY8swYgjDRvu48z/X6L6bsOyV2XDGOOfbPfP78nJ2jNOW829PBydJcsOKhLWECRjhJGTte3ge4gkea6OHJuW1nk1cld6FEmzExm2Vro38WOBrXu+Yd4W/FNY1rxhr72nCU30dymSeVk0zCyKM3Ma4Uc9/B5HBo3HfRUZsla1mtZ4yspWZnWV1WkvEBAQEBAQEBAQEBAQEBAQEBAQEBAQEGjHYjqo3v5DTx4D1otfas8YMNsk9kfPs+a3Dj6y8V71ZwjbWXOOpq4lfLM15yZJmebsZZ1vux2cHfkGFvcZnDmGD9T9PVex/p3o/dj+Rbwj7z9o82rtuXcr1NfP9/exPL1TmCAgICAgICAgICAgICAgICAgICAgICAgICAgg+kctxjiHE3O8Bt9fQLy/8AUm17lK4Y8Z+kfP6OlsFN2LZZ8IcLojNI2Ju27zyaP69wvNdFbDbas0V9fhHbP2hsxaMVJy28vFaI4w0ANFABQDuX0ulK0rFaxpEOLa02nWXpSYEBAQEBAQEBAQEBAQEBAQEBAQEBAQEBAQEAoKjLirnSzHibWeHD2A91806T2j+VtM2jlr8o4Q71cWla4o8ZTmR4HqmVd8b9Xd3If1zXteiNg/i4Paj2p5/Dujy+rmbZn6y+leUckkus1BAQEBAQEBAQEBAQEBAQEBAQEBAQEBAQEBAQR2fYnq4XU3f2R57+1Vy+mNp6jZbac54R58/lq29ix7+WNeUcUTkmD614J/w4tuTn7/8APovOdA7B12Xrrxwj69keXOfjo3tszdXSYj3rfKP37rOvbuMICAgICAgICAgICAgICAgICAgICAgICAgICAgq+fSGadsTNbdP5jqT5CnoV5Hpi99q2uuz4+zh5zxn0j7uzsVYxYZyW7fosOCwwiY1jdhx5niV6fZtnrs+KMdOUfurlZcs5LzaW9XqxAQEBAQEBAQEBAQEBAQEBAQEBAQEBAQEBAQa55LGudStoJp4Cqry5OrpN+6Jn0SpXetFe9E9HsGe1M/4n1I8Cak+f6eK4vQ2yTx2rJ719dPCePz+ni39uzRwxV5R+/JNLvOcICAgICAgICAgICAgICAgICAg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eg;base64,/9j/4AAQSkZJRgABAQAAAQABAAD/2wCEAAkGBxQPEhIUERAVFRUVGBUWFxYXFRUUFxgWGhQZGBsVGBgZHCkgGholHxQXIjEiJSkrLi4uFx8zOjMsNygtLisBCgoKDg0OGxAQGiwkICQsLCwxLTAsLCwsLCwsNSwsLC8sLCwsLCwsLC0sLCwsLCwvLCwsLCwsLCwsLCwsLCwsLP/AABEIANgA6QMBEQACEQEDEQH/xAAbAAEAAgMBAQAAAAAAAAAAAAAABQYBAwQCB//EAEEQAAEDAgQCCAMGAwcEAwAAAAEAAgMREgQFITFBUQYTImFxgZGhMlLBFEJicrHRI4LwFSQzNJKi4UOTstIHU3P/xAAbAQEAAgMBAQAAAAAAAAAAAAAAAgMBBAUGB//EADQRAQACAQEEBwgBBQADAAAAAAABAgMRBBIhMQUTQVFxgZEiMmGhscHR8BQGIzNC4RZS8f/aAAwDAQACEQMRAD8A+4oCAgICAgICAgICAgICDnx2NZAwvkcGtHueQHEoKhiekeIxRLcKzq2fMaXeZOg8BU96zEajlOSSyazYpxP8z/dx+iluAOjpb8GIc0/lp+jk3BsZiMbhdWydczkav9j2h5FYmsifyPpPHiSGO/hyfKTo4/hdz7jr4qInkBAQEBAQEBAQEBAQEBAQEBAQEBBE5r0hgwxo99zvkZ2nefAeZCCFd06FezhnEcy8D2DSg7cv6YwSkB90RPF1C3/UNvMAIJ+WZrWl7nANALieFAK1QfP55nZlMXvq2Fho1vdy/MdyeG3JZiNRNRgNADQABsArR6uQLkC5BG5plbZqltGv58/zfuozXUSXRPPXSE4ef/EbW0ndwG4PNw3rxHhU1i0ICAgICAgICAgICAgICAgICAgrPS7PHRUghP8AEfuRu0HQAcnHnwHiCghMBlLGavAe7c11APcOPiVZFRJh1FkcuNwTJh2hrwcNx+6TGohZsbMyM4QmrS5tPDg0fhJofJV6CewkIiY1o4e54lWRwG69AuQLkGLkC5BEZ20scyePRzSNfDUE+lPNRtHaPoGCxAljZI3Z7Q4eYrRQG5AQEBAQEBAQEBAQEBAQEBBofjY2mhlYDyLmg+lUHz7Cy9fiZpjrqbfAmg9GtopVEnephegXoOafDB0kb/lrXv009D+qxpxHTcshcgXIFyBcgxcg5c01if4V9CD9FieQ2Zb0p+z4aKJjC+UXDWto7biO9xpTQeqrHh2b49+t4YOQawfqCfVZ3ZHuLpJjIdZWtkbx0ANPFm3mE0kWjJc9ixY7BteNSx2/iOY7x7LAlEBAQEBAQEBAQEBBhzgASTQDUnuQfPs2zmXGvcyNxZCNOIuHN3E1+VZiNRxtyhlPid7D6KW6OrBYYRXUNa03SI0HTeshcgXIFyyMXIFyBcsBcgXIFyDnzBx6twG5oPUgLE8h4wGEEQ5uO5+gSI0HXcssl6COxkBjIlhNrmmun6j6jiFGYYX3IsyGKhbJsdnDk4bjw2PgQoiQQEBAQEBAQEEH0i6RNwnZaL5SNG8AObv249yCpTY7Fz6vncwfK0lg9G/VZ0Gl4xFpAxD3BwILS99CDuKE0Wd0bsFHYwDjufFZgb7lkLkC5AuQLkC5GS5AuRguQL0C9AuQYuQZuQYuQLkAuQSH/wAfyEOxEfAWkeIJB+noqxc0BAQEBAQEHJmuOGHifI77o0HM7AeZIQfN8OTI50shq5xJr38/oOVFKIHXcshcgXIFyBcsjF6BegXoF6wF6BcgXIFyBcgXIFyBcgXLIXIMOkpqeCwN3RLNosM6Z0pIL7QAGk8ST+oUBaoOlWFeadbafxNc0epFPdBLxSteA5rg4HYggg+BCD2gIPL3hoJJAA1JOgA5koKlmvTOhLcMy4/O6tP5W7nxNPNBAz5pipfixDm9zTZ/4UWdBzTda8UdM9w3o57iK+BKaDcw0AHJSGb0C9AvQL0C9AvQL0C9AuQYvQL0C9AvQL0C9AvQL0C9AvQeX0cKHZB4ETflCwMOhaeHpomg9YTEy4V18LyObdwfEbH9VjQX7o/nbcYyoFr2/G3l3jmCsCWQUXprmxkk+zsNGNpf+J29D3DTz8EEDGA3ZSHq9AvQL0C9AuQLkC5AuQLkGLkC5AvQL0C9AvQL0C9AvQLkC5AuQLkC5AuQYuQL0GzLMccLOyQbVo4c2n4h9fEBYkfUusHMeqwPkjpr3ved3OLvUkrMDNyyFyDFyBcgXIFyBegXoF6BegXoF6BegXIFyBcgxcgXIFyBcgXoF6BegXoF6BegXIPExqFiR3/2pLzKwNOcYM4eeRhFACS3vaTVp9PcFZgcl6yF6wF6BegXIFyDF6BcgXIF6BegXoF6BegXoF6BegXIFyDFyBcgXIF6BegXoF6Beg2YeEyuaxu7iGjxJog+mf2BDyWBjP8AI2Yxor2Xt+F9PYjiEHzzNMnmwx/iMIHB41YfPh4GhQcGqyMaoNkELpHNZG257tA0fqeQHNW48e9xnhEdqF76cI5sy4V0Re12tj3x3cCWHWh8wfMKW0RG9ExHCYiWMUzppPe03KhYxcgXIFyD00EoMljqNfQ2ElodwLgKmngtmcMVxzM+9wnwhV1mtoiOTyTRay1i9AvQL0C9ADkGSaCpKzSs3nSrE2iI1ll8b2FzXtLXClWncAtDhXvoQrc+OtNN3uQx2m2urzcqVjF6BcgXIMhyD3HE55DWNLnmtAO4VJ8AArcOPfnWeUc0L30jSObqiyqZzGPEMha4AgtaXAgjfRQyV3bzHxZrOtYltgyTEPNG4eTzYWj1dQKCS6dF+jP2Y9ZKQZKUaBqGA768XcPVBZUBBgiu6CPmyPDv3w8fk0N/RBVcTh4pnuZhIY2MaS107hfUjcRNJoafMdOXArarirWNb8+78qZvNuFfVJ5VgYsKCIxqfiedXO8Ty7hol7Tbn6M1iIMhwbMSzGtkbc04qTxBDGag8Co7R/r4fkx9vihs06FysJMJEreAqGvHjXQ+vktdagpMlnaaGCX/ALbiPUCiDZB0fxD9sPL5tLB6uog7pejZw7A/EvEYJAaxg6yV7vkaNq+ZU8eObzpCNrRWNZduAyK//Eb1UfyB10rxykk+6PwsA71sRu4/d4z3/iFc6258ISeYMZ1uBYGNtEjm20FtvVPBFNqJXXdvM933J51cXSPok2MOkhcA3ix3Cpp2XfQ+q5+fPTBScmSdIhs48dslt2vNUZsG5m7SPEaeqjh2nDmjXHeJ8J+3MvjtT3o0aeqPMK9BlsJPH6pPCNZHfl+SyzutZGSeNeyAOZqqabRivbcraJn4cfXTknOK8RvTGkJKXJBC8RuPXTUB6qI2taPmkkcOyO6lfWq3MeHejemdI/eSm19J0jmmcqyRsbhJLa57dWsaKRsPMV1e78Tqn0Vs2iI3aRpHzlCI1nWz1hMrixeJxwkbt9nIcNHNJioaHyGh0UM0f26ef1Zp71vJG5l0KlZUxESj/Q/30Pr5LXWoHEZNMz4oZB4scR60og0ty952Y8+DHIO/CdGsRJtA8d7/AOGPHtUQZwuTPldbE5paDR0uvV14hh3kPgKd/FbNcMV45PTt8+5VN5nhX1W3KMsiwjXW9pzhR0h+I93c3uHulrTbSOUdxERCQ6Gn+5Yf8n1KhtH+WzOL3ITKpWCAgICDnzAO6qWz4rH2/mtNPdSppvRqxPJRsnxQEEQbsGN9aa+9Vv5KzvTq16z7MOmXMA0FxOgFSoxTXgzvJ7ohhjHhmF4o6UulcPzuqPai19otE34dnD0WYo0qmlQsEBBTs7l/v3a/6cLbByvc65w79APJbmKP7XDtlRf3/I+2d6zumrzlzjPjYANoWySu/mFjR49onyS/s4p+PD7leN4+CT6Tz1LIh+Z36D6+y8T/AFHtWkVwx4z9I+7t9H49ItknwhF0Xj268mIH7o9Aro2nNHCLz6yju17hkZc4MjHaPLh3q3BizbVkikazM96Xs0rNrcIha8twLYGWjUnVx5n9l9B2HYqbJi3K8+2e+f3k4u0Z7Zraz5QpWR4msZkd8crnveeN1x08BtRd3LXjpHKHPpPDVIfa1DdS1dvQtt7cRNwllIaebWNDAfUO9FXtPCYr3R9UsXbKxrWWiAghOmcpZg5bTStjCeTXSNa72JHmr9miJyQryz7MoiOYMAa0UDRQAcAFdMTPGUNWjMcxsikdXZpp4kUHuQpUpraIYtbSFsyTCmHDwxndjGA/mtFfeq08lt68z8V1I0rEO1QSEBAQEBBUM16KSB7n4V7A1xLjE+oAJ3LHAGgPI7ey3Me0xppf1UWxTrrVjLeiL3ODsW9pa01ETKlriNr3ECo7qJfaY00pHmVxT/suC014SgrA6QOlxkLYv8sXSRl9BSSQMLuyd7W2gVGhqd9FtdTFcczb3ufhCnrJm0aclnWquQHSfJHYi2WEgTMBFDoHsOthPA11B/eo2MGWKezblKvJTXjHNWWZfjHG0YVwPEuc0MHfcDqPBbW/ijjvKd2/ct3R7JhhGOLnXSPo6R+w0GjR+Ea+/gtLNm357ohfjpu+KElm62R8nM0HgNvai+X9I7T/ACNotfvnh4dnyejrTq8dadxRaA8PcdABVx0AVuLFbJaK1jWZSiO2eULJk+WiBtTq93xHl+Edy+g9F9G12THx96ec/aP3j6ORtW0zltpHuxySK6jUUjOshmhke/DsMkTyXlgIDmOOpoDu0ngNqrex5q2iItOkw17UmJ1hy4PJsViTaY3QsPxPfQOpxDW717zop2y46dussRS1vgveDwrYWMjYKNYA0DuH1Wha02nWWxEaRpDcosoPpLnBiaYoO1iHtJaBQ2NA1ldXQAcK7mm6vw4otO9bl+8FeS+nCOaQybEmbDwyO3fGxx8S0E+9VXkru3mPilWdaxLZj8I2eN8bx2XgtPPXiO8brFbTWYmGZjWNJUPE5XisObTC6UDRsketw4XNrVp5/Vb9cmO3HXRrTW0diSyTo7LI9kmKbYxhDmxVDnOcNnPpoAN6evfXlz1iN2nqnTHMzrZclpLxAQEBAQEBAQcWbZpHhWXyE6mjWtFXPcdmtHEqePHN50hG1orGsq/MJsZ/mD1UJ/6DD2nDlLIOH4WrYjdx+7xnv/EK51tz5dz3jyBJgWsAAbMAABQAdW/QBK67t5nuJ518VqWouEBBG9IMT1cJA3f2R57+1fVcrpnaep2W2nO3D15/JubDi38sTPKOKvxsoAF86mdZ1dS1tZ1YlfaKrNY1lmtd6dHVk+Jhi7cj6yHYWuNo9N16fonLsWyx1mS3t+E8Plznv8u9RtWPNk9ikez4xxSTukUQ2Dz4AfUrr26f2SvLWfL8zDUjo7N8Hg9I2cI3+g/dV/8AkOCZ0rW0+n5Sjo2/baE0F33OEGHOABJNANSUFZnzyXEktwlGR7HEPFa8+qZx8TputqMNacb8+78qZvNvd9XrB4SPDsfbVzngl8jjc95pu4/TZLWm0wzERDu6I/5LDf8A5hV7R/lt4pY/chLqlMQEBAQEBAQEBAQEFPz2X+/C77kILByLnuDnDv7IHktzFH9rh2yovPt+TH2zvWd01eMvcZ8ZABtE2SV3m2xvnVxPkl/Zxz8eBHG8LotJeICCs53N1k4bwjH+46/t6LxH9RbVv5urjlWPnPP7OxsdNzDvdtvo56LzS5gtruKrOpE6cgMHIeiayb0srA6siwnWv61w7LNG97ufl+3Jeq/p/o/et1944Ry8f+fXwUbZl6unVxznn4LIvZOQIILps8jByUNA4xtcfwOkaHeoNPNX7NH9yFeX3UU3EhoAGgGgA2AHBXbuqGrmzPMLYpCNy0gDiXHQAeZUqU1tDFrcFwynC9TBDGd2MY0+IaAfdaeS29aZ711Y0iIdagkICAgICAgICAgICCC6TZI7EhskRDZo6gV+F7Tux3LmD+9RfgyxThblKvJTe4xzVhmWYxxtGFLTzc9lg76g6jwW31mKOO8p3b9y3dHclGEY6518ryDI/atNmj8I4eJ8Fp5svWT8IX0puwllSm8yPDQS4gAAkkmgAG5J5JEaiG6P579sdOA2jYy2wkEFzHA0ca8y0kdxCuzYeriO+fqrpfemXD/ZWIBcbWkuJJNeK8Fm6C2zLeb201mZnn3u9/L2eYiNZ4By7Ef/AFt/1D/2WvP9PbXH+vzg/kbP/wC0+n/HO69j7HtANK7g6eRK5u1bHfZrbuSNJ8Yn6LY3LU36S20Wmg1ujMjmxt3dv3Dmt3YdlttOWKV7f2Z8k4tFKzktyha8NAI2ta3YCn/K+l4MNMOOMdOUOHkvN7TaecovpNnzcFGDS97vhZWlQNXOPIAcedFt4cM5J+CjJfchMA1VKxpx2EbPG+N4q14LT58R3qVbTWYmGJjWNJUXEZJi4TaI+uaPhe1zQSOFzXGoPst+M2O3HXRrzS8fFJ5F0bkMjZcVQWG5kQN1HcHPI0JHABVZc9dN2nqlTHOutluWmvEBAQEBAQEBAQEBAQEBAQR+bZxHhQLyS52jI2i57zya367KzHitfl6o2vFeaEkjlxhBxVI4QajDtNS6mxleN/yjTbkr4muP3OM9/wCFek297l3OnJyPtuJoKDqoNBoNC8D2UMn+KvjP2Zr78+SxLXWsOcACTsNSsWtFY1lmImZ0hUY5DI98h+8dPDgP0HkvmHSG0ztGe157Z/8Anyd2axjrXHHY9SvDQSVpVjWdGKxvTpCW6P4K1pkd8T/ZvAee/ovoHQewdRh6y0e1b5R/3n6NHbs29bq68o+rmxnSK9xjwbBK8aOkJpCw97vvHub6r0tcGka3nT6uXOTsr/xGY/ACPD4p8jzLM+J4dIdNA0kMYPutrwVtL63rERpETyRtXSszPNa8udWKI82MP+0LUv70ro5OhRZEBAQEBAQEBAQEBAQEBAQEBAQUXA4i+Sad+r3PewE/djY4tawctqnmSt+1dKxWOX3a8TrMy7vtahupatvRP+JNi5eFY4h4saS73eFHaOFa18ZMfGZlZ1qrkV0ixFkVo+KQ2jw4/t5rjdObT1OyzWJ424eXb+PNu7Bj3sm9PKOKKjjtAHJfOpnWdW9a2s6s4HDfaJaH4Gau7zy/rkV3ug+j/wCRl3rR7McZ+0efb8GM2TqMWv8AtPJ09M53Nijja4t66RsbiNCGULnAd5DaeZX0jZqxvTPdGrg5Z4ad7hglbG0NYA1o0AGwVkxMzrKMcHHnuLJgkaNS8BjRzLiG091PFX2olG8+yu8EdjWtH3QB6Ci0ZnWdWxD2sAgICAgICAgICAgICAgICAgICCiZ9lsmFlkexjnwyOL+yC4xvOrgQNbSdQeG3jv4slb1iJnjHza96zWdY5ODCGbEm2CJxJ++5pbG3vLiPYaqy25TjafyjGtuS+ZNlrcLC2NprSpc47ucTVzj4n6Ln5Lze29LYrXdjR3KCSs5lL1uIPyxin83H+vwrwX9RbX1mfcjlXh59v48nY2enV4Pjb6fv1aMS8ijW6udoAuHs+G2W8VrGq3HWJ4zyhY8swYgjDRvu48z/X6L6bsOyV2XDGOOfbPfP78nJ2jNOW829PBydJcsOKhLWECRjhJGTte3ge4gkea6OHJuW1nk1cld6FEmzExm2Vro38WOBrXu+Yd4W/FNY1rxhr72nCU30dymSeVk0zCyKM3Ma4Uc9/B5HBo3HfRUZsla1mtZ4yspWZnWV1WkvEBAQEBAQEBAQEBAQEBAQEBAQEBAQEGjHYjqo3v5DTx4D1otfas8YMNsk9kfPs+a3Dj6y8V71ZwjbWXOOpq4lfLM15yZJmebsZZ1vux2cHfkGFvcZnDmGD9T9PVex/p3o/dj+Rbwj7z9o82rtuXcr1NfP9/exPL1TmCAgICAgICAgICAgICAgICAgICAgICAgICAgg+kctxjiHE3O8Bt9fQLy/8AUm17lK4Y8Z+kfP6OlsFN2LZZ8IcLojNI2Ju27zyaP69wvNdFbDbas0V9fhHbP2hsxaMVJy28vFaI4w0ANFABQDuX0ulK0rFaxpEOLa02nWXpSYEBAQEBAQEBAQEBAQEBAQEBAQEBAQEBAQEAoKjLirnSzHibWeHD2A91806T2j+VtM2jlr8o4Q71cWla4o8ZTmR4HqmVd8b9Xd3If1zXteiNg/i4Paj2p5/Dujy+rmbZn6y+leUckkus1BAQEBAQEBAQEBAQEBAQEBAQEBAQEBAQEBAQR2fYnq4XU3f2R57+1Vy+mNp6jZbac54R58/lq29ix7+WNeUcUTkmD614J/w4tuTn7/8APovOdA7B12Xrrxwj69keXOfjo3tszdXSYj3rfKP37rOvbuMICAgICAgICAgICAgICAgICAgICAgICAgICAgq+fSGadsTNbdP5jqT5CnoV5Hpi99q2uuz4+zh5zxn0j7uzsVYxYZyW7fosOCwwiY1jdhx5niV6fZtnrs+KMdOUfurlZcs5LzaW9XqxAQEBAQEBAQEBAQEBAQEBAQEBAQEBAQEBAQa55LGudStoJp4Cqry5OrpN+6Jn0SpXetFe9E9HsGe1M/4n1I8Cak+f6eK4vQ2yTx2rJ719dPCePz+ni39uzRwxV5R+/JNLvOcICAgICAgICAgICAgICAgICAg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007960"/>
            <a:ext cx="678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Apparel Store Closed…</a:t>
            </a:r>
            <a:r>
              <a:rPr lang="en-US" sz="2000" b="1" u="sng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Replica Jersey site Closed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u="sng" dirty="0" smtClean="0"/>
              <a:t>Fire sale of old spirit wear this week at parent meetings</a:t>
            </a:r>
            <a:endParaRPr lang="en-US" sz="20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 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Wrap up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76600" cy="341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812131">
            <a:off x="6832420" y="1909330"/>
            <a:ext cx="99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7030A0"/>
                </a:solidFill>
              </a:rPr>
              <a:t>?</a:t>
            </a:r>
            <a:endParaRPr lang="en-US" sz="19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2235420" cy="142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200" y="3048000"/>
            <a:ext cx="1750308" cy="2159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8580" y="5430130"/>
            <a:ext cx="2235420" cy="142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7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400800" y="6629400"/>
            <a:ext cx="165703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5734930"/>
            <a:ext cx="0" cy="9906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1883" y="5029200"/>
            <a:ext cx="0" cy="6152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6709188"/>
            <a:ext cx="312420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029200"/>
            <a:ext cx="0" cy="160020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1599" y="5029200"/>
            <a:ext cx="1905001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29600" y="4873956"/>
            <a:ext cx="78459" cy="176795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171883" y="4873956"/>
            <a:ext cx="524317" cy="1552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41017" y="4887319"/>
            <a:ext cx="66478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5029200"/>
            <a:ext cx="2285999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819400" y="152400"/>
            <a:ext cx="76200" cy="479917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57500" y="168322"/>
            <a:ext cx="31623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019800" y="228600"/>
            <a:ext cx="38100" cy="319187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28883" y="3420470"/>
            <a:ext cx="2285999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346412" y="3407960"/>
            <a:ext cx="19050" cy="146599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3116" y="4749887"/>
            <a:ext cx="747484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5930" y="4191000"/>
            <a:ext cx="725656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7280" y="3733800"/>
            <a:ext cx="7333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 rot="5400000">
            <a:off x="8308531" y="5410196"/>
            <a:ext cx="3810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7571655" y="4648200"/>
            <a:ext cx="381000" cy="22860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3581400" y="5108243"/>
            <a:ext cx="381000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>
            <a:off x="2286000" y="3162300"/>
            <a:ext cx="381000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5400000">
            <a:off x="6096000" y="1981200"/>
            <a:ext cx="381000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http://thumb9.shutterstock.com/display_pic_with_logo/4153921/422130262/stock-vector-starting-finishing-and-checkered-vinyl-banners-with-folds-sport-flag-start-and-finish-banner-422130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1342"/>
            <a:ext cx="631179" cy="6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6487789" y="4470573"/>
            <a:ext cx="598811" cy="48100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6200000">
            <a:off x="4800600" y="5905500"/>
            <a:ext cx="3810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638800" y="4596775"/>
            <a:ext cx="3810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43000" y="3505200"/>
            <a:ext cx="7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1.0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143000" y="3994666"/>
            <a:ext cx="7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1.5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143000" y="4532955"/>
            <a:ext cx="7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4.1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117710" y="3149687"/>
            <a:ext cx="7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" y="3173023"/>
            <a:ext cx="84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94284" y="724850"/>
            <a:ext cx="209346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During practice</a:t>
            </a:r>
            <a:endParaRPr lang="en-US" dirty="0" smtClean="0"/>
          </a:p>
          <a:p>
            <a:pPr algn="ctr"/>
            <a:r>
              <a:rPr lang="en-US" dirty="0" smtClean="0"/>
              <a:t>6:15 </a:t>
            </a:r>
            <a:r>
              <a:rPr lang="en-US" dirty="0" smtClean="0"/>
              <a:t>at the shed</a:t>
            </a:r>
            <a:endParaRPr lang="en-US" dirty="0"/>
          </a:p>
        </p:txBody>
      </p:sp>
      <p:pic>
        <p:nvPicPr>
          <p:cNvPr id="1028" name="Picture 4" descr="http://images.maxpreps.com/site_images/editorial/article/4/1/1/4111621d-3a54-4d8b-8caa-d37dbafd8b99/5125a7d3-14b3-e511-bef0-a0369f3c1b4c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8" y="818198"/>
            <a:ext cx="1428749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-330420" y="813464"/>
            <a:ext cx="2692620" cy="41395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dirty="0" smtClean="0"/>
              <a:t>Romeo Jr. Bulldogs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90607" y="1752600"/>
            <a:ext cx="17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Running Club</a:t>
            </a:r>
            <a:endParaRPr lang="en-US" b="1" dirty="0"/>
          </a:p>
        </p:txBody>
      </p:sp>
      <p:sp>
        <p:nvSpPr>
          <p:cNvPr id="72" name="Right Arrow 71"/>
          <p:cNvSpPr/>
          <p:nvPr/>
        </p:nvSpPr>
        <p:spPr>
          <a:xfrm>
            <a:off x="7571655" y="4094318"/>
            <a:ext cx="381000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7571655" y="4368332"/>
            <a:ext cx="3810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6369255" y="5734930"/>
            <a:ext cx="71734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 rot="5400000">
            <a:off x="8306072" y="5854411"/>
            <a:ext cx="381000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5400000">
            <a:off x="8302862" y="6299985"/>
            <a:ext cx="3810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Websites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5791200"/>
            <a:ext cx="5538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www.romeojuniorbulldogs.com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4287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4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OMYFA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Rules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8387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3581400"/>
            <a:ext cx="6400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1363" y="1371599"/>
            <a:ext cx="2413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PARTICIPANTS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Cheer Rules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74838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i</a:t>
            </a:r>
            <a:r>
              <a:rPr lang="en-US" sz="2400" b="1" dirty="0"/>
              <a:t>.) </a:t>
            </a:r>
            <a:r>
              <a:rPr lang="en-US" sz="2400" dirty="0"/>
              <a:t>Each participant must have practiced </a:t>
            </a:r>
            <a:r>
              <a:rPr lang="en-US" sz="2400" b="1" dirty="0"/>
              <a:t>at least </a:t>
            </a:r>
            <a:r>
              <a:rPr lang="en-US" sz="2400" b="1" u="sng" dirty="0"/>
              <a:t>2 out 3 or 3 out of 4 practices prior </a:t>
            </a:r>
            <a:r>
              <a:rPr lang="en-US" sz="2400" b="1" u="sng" dirty="0" smtClean="0"/>
              <a:t>to performing </a:t>
            </a:r>
            <a:r>
              <a:rPr lang="en-US" sz="2400" b="1" u="sng" dirty="0"/>
              <a:t>at a game</a:t>
            </a:r>
            <a:r>
              <a:rPr lang="en-US" sz="2400" b="1" dirty="0"/>
              <a:t>.</a:t>
            </a:r>
            <a:r>
              <a:rPr lang="en-US" sz="2400" dirty="0"/>
              <a:t> Cheer teams may practice at different times than </a:t>
            </a:r>
            <a:r>
              <a:rPr lang="en-US" sz="2400" dirty="0" smtClean="0"/>
              <a:t>football, due </a:t>
            </a:r>
            <a:r>
              <a:rPr lang="en-US" sz="2400" dirty="0"/>
              <a:t>to building availability, however all teams must maintain the no </a:t>
            </a:r>
            <a:r>
              <a:rPr lang="en-US" sz="2400" dirty="0" smtClean="0"/>
              <a:t>practice on Sunday </a:t>
            </a:r>
            <a:r>
              <a:rPr lang="en-US" sz="2400" dirty="0"/>
              <a:t>policy or as stated in the OMYFA rules and/or may take one other day off </a:t>
            </a:r>
          </a:p>
        </p:txBody>
      </p:sp>
    </p:spTree>
    <p:extLst>
      <p:ext uri="{BB962C8B-B14F-4D97-AF65-F5344CB8AC3E}">
        <p14:creationId xmlns:p14="http://schemas.microsoft.com/office/powerpoint/2010/main" val="32215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Romeo Jr. Bulldogs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288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RULE 4 - PARTICIPANTS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Football Rules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participant 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must sit out for four (4) plays and have four (4) plays in each half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Kick-off and point after touchdown plays do count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plays.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special teams count as a play.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352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Each participant uniformed for a game 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must play at least four (4) offensive and/or defensive plays in each half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All dead ball fouls do not count as a play excluding after the play has been run. Participants ineligible to play must remove shoulder pads, unless the thirty-two (32) Point Rule applies. </a:t>
            </a:r>
          </a:p>
        </p:txBody>
      </p:sp>
    </p:spTree>
    <p:extLst>
      <p:ext uri="{BB962C8B-B14F-4D97-AF65-F5344CB8AC3E}">
        <p14:creationId xmlns:p14="http://schemas.microsoft.com/office/powerpoint/2010/main" val="37469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tepbystep.com/wp-content/uploads/2013/02/How-to-Use-a-Medical-Weight-Sca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0" r="18482"/>
          <a:stretch/>
        </p:blipFill>
        <p:spPr bwMode="auto">
          <a:xfrm>
            <a:off x="0" y="3097186"/>
            <a:ext cx="19037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0075" y="3962400"/>
            <a:ext cx="5144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Weight rules   (NO EXCEPTIONS)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One time on scale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Varsity can weigh in during Flag game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Miss weigh in </a:t>
            </a:r>
            <a:r>
              <a:rPr lang="en-US" sz="2000" dirty="0"/>
              <a:t>=</a:t>
            </a:r>
            <a:r>
              <a:rPr lang="en-US" sz="2000" dirty="0" smtClean="0"/>
              <a:t> no play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If injured still weigh 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Full pads &amp; Fully dressed (no helmet)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Players have the option of a dry weigh-in (less </a:t>
            </a:r>
            <a:r>
              <a:rPr lang="en-US" sz="2000" dirty="0" smtClean="0"/>
              <a:t>5 </a:t>
            </a:r>
            <a:r>
              <a:rPr lang="en-US" sz="2000" dirty="0" err="1" smtClean="0"/>
              <a:t>lbs</a:t>
            </a:r>
            <a:r>
              <a:rPr lang="en-US" sz="2000" dirty="0" smtClean="0"/>
              <a:t> </a:t>
            </a:r>
            <a:r>
              <a:rPr lang="en-US" sz="2000" dirty="0"/>
              <a:t>overall</a:t>
            </a:r>
            <a:r>
              <a:rPr lang="en-US" sz="2000" dirty="0" smtClean="0"/>
              <a:t>).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74550"/>
              </p:ext>
            </p:extLst>
          </p:nvPr>
        </p:nvGraphicFramePr>
        <p:xfrm>
          <a:off x="1828800" y="767080"/>
          <a:ext cx="6096000" cy="292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323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Squad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Weight  (lbs.)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Flag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5,6,7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Freshman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125    120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JV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10,11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145    140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Varsity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12,13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170    165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Rules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0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1555</Words>
  <Application>Microsoft Office PowerPoint</Application>
  <PresentationFormat>On-screen Show (4:3)</PresentationFormat>
  <Paragraphs>230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2_Office Theme</vt:lpstr>
      <vt:lpstr>Welcome       2018  RJB Families</vt:lpstr>
      <vt:lpstr>2018 RJB Board</vt:lpstr>
      <vt:lpstr>Websites </vt:lpstr>
      <vt:lpstr>Websites</vt:lpstr>
      <vt:lpstr>OMYFA 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Fields </vt:lpstr>
      <vt:lpstr>PowerPoint Presentation</vt:lpstr>
      <vt:lpstr>PowerPoint Presentation</vt:lpstr>
      <vt:lpstr>Home Field Games </vt:lpstr>
      <vt:lpstr>PowerPoint Presentation</vt:lpstr>
      <vt:lpstr>PowerPoint Presentation</vt:lpstr>
      <vt:lpstr>PowerPoint Presentation</vt:lpstr>
      <vt:lpstr> Volunteers  Coordinators  Heather Walker Diana Sontag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  <vt:lpstr>PowerPoint Presentation</vt:lpstr>
      <vt:lpstr>PowerPoint Presentation</vt:lpstr>
      <vt:lpstr>Sportsmanship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Miller</dc:creator>
  <cp:lastModifiedBy>Chad Miller</cp:lastModifiedBy>
  <cp:revision>218</cp:revision>
  <cp:lastPrinted>2016-08-15T23:48:44Z</cp:lastPrinted>
  <dcterms:created xsi:type="dcterms:W3CDTF">2013-07-31T00:15:55Z</dcterms:created>
  <dcterms:modified xsi:type="dcterms:W3CDTF">2018-08-08T01:44:52Z</dcterms:modified>
</cp:coreProperties>
</file>