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462" autoAdjust="0"/>
    <p:restoredTop sz="94660"/>
  </p:normalViewPr>
  <p:slideViewPr>
    <p:cSldViewPr>
      <p:cViewPr varScale="1">
        <p:scale>
          <a:sx n="88" d="100"/>
          <a:sy n="88" d="100"/>
        </p:scale>
        <p:origin x="184" y="7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9C27FB-8313-49B1-BADE-B9675DC9F17C}" type="datetimeFigureOut">
              <a:rPr lang="en-US" smtClean="0"/>
              <a:t>1/24/22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7FF93-3532-41C3-9A02-E2F85AAC2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680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1B89-2B56-4712-AD71-23C252BFC915}" type="datetimeFigureOut">
              <a:rPr lang="en-US" smtClean="0"/>
              <a:t>1/24/22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E277A-F9AC-4A09-9089-399E321BA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974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1B89-2B56-4712-AD71-23C252BFC915}" type="datetimeFigureOut">
              <a:rPr lang="en-US" smtClean="0"/>
              <a:t>1/24/22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E277A-F9AC-4A09-9089-399E321BA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836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1B89-2B56-4712-AD71-23C252BFC915}" type="datetimeFigureOut">
              <a:rPr lang="en-US" smtClean="0"/>
              <a:t>1/24/22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E277A-F9AC-4A09-9089-399E321BA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494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1B89-2B56-4712-AD71-23C252BFC915}" type="datetimeFigureOut">
              <a:rPr lang="en-US" smtClean="0"/>
              <a:t>1/24/22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E277A-F9AC-4A09-9089-399E321BA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251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1B89-2B56-4712-AD71-23C252BFC915}" type="datetimeFigureOut">
              <a:rPr lang="en-US" smtClean="0"/>
              <a:t>1/24/22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E277A-F9AC-4A09-9089-399E321BA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595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1B89-2B56-4712-AD71-23C252BFC915}" type="datetimeFigureOut">
              <a:rPr lang="en-US" smtClean="0"/>
              <a:t>1/24/22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E277A-F9AC-4A09-9089-399E321BA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1B89-2B56-4712-AD71-23C252BFC915}" type="datetimeFigureOut">
              <a:rPr lang="en-US" smtClean="0"/>
              <a:t>1/24/22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E277A-F9AC-4A09-9089-399E321BA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988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1B89-2B56-4712-AD71-23C252BFC915}" type="datetimeFigureOut">
              <a:rPr lang="en-US" smtClean="0"/>
              <a:t>1/24/22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E277A-F9AC-4A09-9089-399E321BA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22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1B89-2B56-4712-AD71-23C252BFC915}" type="datetimeFigureOut">
              <a:rPr lang="en-US" smtClean="0"/>
              <a:t>1/24/22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E277A-F9AC-4A09-9089-399E321BA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015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1B89-2B56-4712-AD71-23C252BFC915}" type="datetimeFigureOut">
              <a:rPr lang="en-US" smtClean="0"/>
              <a:t>1/24/22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E277A-F9AC-4A09-9089-399E321BA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617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1B89-2B56-4712-AD71-23C252BFC915}" type="datetimeFigureOut">
              <a:rPr lang="en-US" smtClean="0"/>
              <a:t>1/24/22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E277A-F9AC-4A09-9089-399E321BA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670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61B89-2B56-4712-AD71-23C252BFC915}" type="datetimeFigureOut">
              <a:rPr lang="en-US" smtClean="0"/>
              <a:t>1/24/22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E277A-F9AC-4A09-9089-399E321BA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794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ree Printable June 2022 Calendars - Wiki Calendar">
            <a:extLst>
              <a:ext uri="{FF2B5EF4-FFF2-40B4-BE49-F238E27FC236}">
                <a16:creationId xmlns:a16="http://schemas.microsoft.com/office/drawing/2014/main" id="{E197E11B-286C-CB4C-A221-7DBADBBEE7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13162"/>
            <a:ext cx="8757840" cy="641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42CFB50-379A-B445-911D-88944B91AB1F}"/>
              </a:ext>
            </a:extLst>
          </p:cNvPr>
          <p:cNvSpPr txBox="1"/>
          <p:nvPr/>
        </p:nvSpPr>
        <p:spPr>
          <a:xfrm>
            <a:off x="4855052" y="2833417"/>
            <a:ext cx="3682175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b="1" dirty="0"/>
              <a:t>                                  CLUB TRYOUTS         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20413F2-366C-9844-BDDA-33AA5B6AC1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8793" y="4967379"/>
            <a:ext cx="1149614" cy="45018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BD2B7F7-6710-074B-A5E2-B712DAAEE230}"/>
              </a:ext>
            </a:extLst>
          </p:cNvPr>
          <p:cNvSpPr txBox="1"/>
          <p:nvPr/>
        </p:nvSpPr>
        <p:spPr>
          <a:xfrm>
            <a:off x="2380986" y="3692416"/>
            <a:ext cx="2474066" cy="2769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b="1" dirty="0"/>
              <a:t>Girls College Showcase camp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88A549B-DD0F-F943-A970-252EBE30A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8793" y="5913025"/>
            <a:ext cx="1149614" cy="45018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C1731B8-FD3F-304F-B3EC-858931578A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786" y="4967729"/>
            <a:ext cx="1149614" cy="45018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F892661-CE71-A44D-9488-E44BB87295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2422" y="3975571"/>
            <a:ext cx="1149614" cy="3898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BB42052-B7DB-F34A-A8EE-8292F601C5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786" y="5950403"/>
            <a:ext cx="1149614" cy="45018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1529798-4D6B-9A4C-AC58-83CECF8AF1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171" y="213162"/>
            <a:ext cx="919163" cy="91916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5E913D8F-A416-3742-B804-39DA9C2465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48600" y="213161"/>
            <a:ext cx="919163" cy="91916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1C6FA44-43C1-6941-8BF9-5EE34E561A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26665" y="5950403"/>
            <a:ext cx="1018120" cy="37798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652ADFF-A63F-D241-8897-CD84150028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38145" y="5927539"/>
            <a:ext cx="1018120" cy="37798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761459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Free Printable July 2022 Calendars - Wiki Calendar">
            <a:extLst>
              <a:ext uri="{FF2B5EF4-FFF2-40B4-BE49-F238E27FC236}">
                <a16:creationId xmlns:a16="http://schemas.microsoft.com/office/drawing/2014/main" id="{F275B04A-CFAE-9D4E-83CE-0941F99A77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89916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9B71851-D93B-1543-B340-2C3206D2B3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5221859"/>
            <a:ext cx="1149614" cy="3898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710005C-9895-7C46-9157-59E5B7E66A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3393" y="4334548"/>
            <a:ext cx="1149614" cy="3898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ECC0CD9-7341-AB49-8108-17B2268F54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1086" y="4324931"/>
            <a:ext cx="1149614" cy="3898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4C9C39A-6175-2D47-AC4A-674FD8CBF6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3393" y="5206422"/>
            <a:ext cx="1149614" cy="3898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558341B-447F-E945-86C2-77F3D8C7B0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9764" y="2585712"/>
            <a:ext cx="1149614" cy="3898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9B9CBA-0014-DF4B-94FD-3B4EC0C848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5182" y="2585712"/>
            <a:ext cx="1018120" cy="3306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04BB29B-14A8-F44A-9F7C-7678078D01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2543" y="4340481"/>
            <a:ext cx="1018120" cy="37798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D46859F-152C-6F4C-8647-8A6F1B807A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5182" y="4346415"/>
            <a:ext cx="1018120" cy="37798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C3AC65A-5987-CC4F-8441-DF9B4390B5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88775" y="5227792"/>
            <a:ext cx="1018120" cy="37798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E886996-8FC9-2B40-AB14-50D62E263A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8064" y="5223396"/>
            <a:ext cx="1018120" cy="37798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919489B0-9FD1-F54C-A790-6CF8A6BC6A0B}"/>
              </a:ext>
            </a:extLst>
          </p:cNvPr>
          <p:cNvSpPr txBox="1"/>
          <p:nvPr/>
        </p:nvSpPr>
        <p:spPr>
          <a:xfrm>
            <a:off x="1571971" y="3501718"/>
            <a:ext cx="5002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ighlight>
                  <a:srgbClr val="00FF00"/>
                </a:highlight>
              </a:rPr>
              <a:t>BVSW TEAM CAMP GIRLS 4:30-6:30 BOYS 6:30-8:30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AA66506D-D5B3-CE4D-A728-DDCC812D14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98358" y="3451833"/>
            <a:ext cx="1737511" cy="377986"/>
          </a:xfrm>
          <a:prstGeom prst="rect">
            <a:avLst/>
          </a:prstGeom>
          <a:solidFill>
            <a:schemeClr val="accent6"/>
          </a:solidFill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418DD38-A14B-BB4B-A7E1-8E731F44A72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8686" y="76201"/>
            <a:ext cx="801914" cy="80608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2451815E-F87B-0544-980A-B90699945CD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89686" y="32657"/>
            <a:ext cx="801914" cy="80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682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13245</TotalTime>
  <Words>14</Words>
  <Application>Microsoft Macintosh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USD 231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Weber</dc:creator>
  <cp:lastModifiedBy>Jones, Erik D.</cp:lastModifiedBy>
  <cp:revision>65</cp:revision>
  <cp:lastPrinted>2022-01-26T14:56:08Z</cp:lastPrinted>
  <dcterms:created xsi:type="dcterms:W3CDTF">2013-04-05T19:34:07Z</dcterms:created>
  <dcterms:modified xsi:type="dcterms:W3CDTF">2022-01-26T18:05:57Z</dcterms:modified>
</cp:coreProperties>
</file>